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648" r:id="rId1"/>
    <p:sldMasterId id="2147483650" r:id="rId3"/>
    <p:sldMasterId id="2147483652" r:id="rId4"/>
    <p:sldMasterId id="2147483653" r:id="rId5"/>
    <p:sldMasterId id="2147483664" r:id="rId6"/>
    <p:sldMasterId id="2147483666" r:id="rId7"/>
    <p:sldMasterId id="2147483668" r:id="rId8"/>
  </p:sldMasterIdLst>
  <p:notesMasterIdLst>
    <p:notesMasterId r:id="rId11"/>
  </p:notesMasterIdLst>
  <p:sldIdLst>
    <p:sldId id="267" r:id="rId9"/>
    <p:sldId id="258" r:id="rId10"/>
    <p:sldId id="257" r:id="rId12"/>
    <p:sldId id="259" r:id="rId13"/>
    <p:sldId id="269" r:id="rId14"/>
    <p:sldId id="270" r:id="rId15"/>
    <p:sldId id="271" r:id="rId16"/>
    <p:sldId id="272" r:id="rId17"/>
    <p:sldId id="273" r:id="rId18"/>
    <p:sldId id="274" r:id="rId19"/>
    <p:sldId id="275" r:id="rId20"/>
    <p:sldId id="277" r:id="rId21"/>
    <p:sldId id="278" r:id="rId22"/>
    <p:sldId id="279" r:id="rId23"/>
    <p:sldId id="280" r:id="rId24"/>
    <p:sldId id="281" r:id="rId25"/>
    <p:sldId id="285" r:id="rId26"/>
    <p:sldId id="286" r:id="rId27"/>
    <p:sldId id="287" r:id="rId28"/>
    <p:sldId id="289" r:id="rId29"/>
    <p:sldId id="292" r:id="rId30"/>
    <p:sldId id="290" r:id="rId31"/>
    <p:sldId id="284" r:id="rId32"/>
    <p:sldId id="282" r:id="rId33"/>
    <p:sldId id="262" r:id="rId34"/>
    <p:sldId id="293" r:id="rId35"/>
    <p:sldId id="294" r:id="rId36"/>
    <p:sldId id="295" r:id="rId37"/>
    <p:sldId id="296" r:id="rId38"/>
    <p:sldId id="297" r:id="rId39"/>
    <p:sldId id="298" r:id="rId40"/>
    <p:sldId id="299" r:id="rId41"/>
    <p:sldId id="300" r:id="rId42"/>
    <p:sldId id="301" r:id="rId43"/>
    <p:sldId id="302" r:id="rId44"/>
    <p:sldId id="304" r:id="rId45"/>
    <p:sldId id="305" r:id="rId46"/>
    <p:sldId id="306" r:id="rId47"/>
    <p:sldId id="307" r:id="rId48"/>
    <p:sldId id="308" r:id="rId49"/>
    <p:sldId id="309" r:id="rId50"/>
    <p:sldId id="310" r:id="rId51"/>
    <p:sldId id="311" r:id="rId52"/>
    <p:sldId id="312" r:id="rId53"/>
    <p:sldId id="314" r:id="rId54"/>
    <p:sldId id="313" r:id="rId55"/>
    <p:sldId id="266" r:id="rId56"/>
  </p:sldIdLst>
  <p:sldSz cx="9144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15:guide id="1" orient="horz" pos="2165" userDrawn="1">
          <p15:clr>
            <a:srgbClr val="000000"/>
          </p15:clr>
        </p15:guide>
        <p15:guide id="2" pos="2799" userDrawn="1">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showComments="0">
  <p:normalViewPr>
    <p:restoredLeft sz="15620"/>
    <p:restoredTop sz="94660"/>
  </p:normalViewPr>
  <p:slideViewPr>
    <p:cSldViewPr snapToGrid="0" showGuides="1">
      <p:cViewPr varScale="1">
        <p:scale>
          <a:sx n="100" d="100"/>
          <a:sy n="100" d="100"/>
        </p:scale>
        <p:origin x="0" y="0"/>
      </p:cViewPr>
      <p:guideLst>
        <p:guide orient="horz" pos="2165"/>
        <p:guide pos="2799"/>
      </p:guideLst>
    </p:cSldViewPr>
  </p:slideViewPr>
  <p:notesViewPr>
    <p:cSldViewPr snapToGrid="0">
      <p:cViewPr varScale="1">
        <p:scale>
          <a:sx n="100" d="100"/>
          <a:sy n="100" d="100"/>
        </p:scale>
        <p:origin x="0" y="0"/>
      </p:cViewPr>
      <p:guideLst>
        <p:guide orient="horz" pos="2887"/>
        <p:guide pos="2099"/>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1.xml"/><Relationship Id="rId8" Type="http://schemas.openxmlformats.org/officeDocument/2006/relationships/slideMaster" Target="slideMasters/slideMaster7.xml"/><Relationship Id="rId7" Type="http://schemas.openxmlformats.org/officeDocument/2006/relationships/slideMaster" Target="slideMasters/slideMaster6.xml"/><Relationship Id="rId6" Type="http://schemas.openxmlformats.org/officeDocument/2006/relationships/slideMaster" Target="slideMasters/slideMaster5.xml"/><Relationship Id="rId59" Type="http://schemas.openxmlformats.org/officeDocument/2006/relationships/tableStyles" Target="tableStyles.xml"/><Relationship Id="rId58" Type="http://schemas.openxmlformats.org/officeDocument/2006/relationships/viewProps" Target="viewProps.xml"/><Relationship Id="rId57" Type="http://schemas.openxmlformats.org/officeDocument/2006/relationships/presProps" Target="presProps.xml"/><Relationship Id="rId56" Type="http://schemas.openxmlformats.org/officeDocument/2006/relationships/slide" Target="slides/slide47.xml"/><Relationship Id="rId55" Type="http://schemas.openxmlformats.org/officeDocument/2006/relationships/slide" Target="slides/slide46.xml"/><Relationship Id="rId54" Type="http://schemas.openxmlformats.org/officeDocument/2006/relationships/slide" Target="slides/slide45.xml"/><Relationship Id="rId53" Type="http://schemas.openxmlformats.org/officeDocument/2006/relationships/slide" Target="slides/slide44.xml"/><Relationship Id="rId52" Type="http://schemas.openxmlformats.org/officeDocument/2006/relationships/slide" Target="slides/slide43.xml"/><Relationship Id="rId51" Type="http://schemas.openxmlformats.org/officeDocument/2006/relationships/slide" Target="slides/slide42.xml"/><Relationship Id="rId50" Type="http://schemas.openxmlformats.org/officeDocument/2006/relationships/slide" Target="slides/slide41.xml"/><Relationship Id="rId5" Type="http://schemas.openxmlformats.org/officeDocument/2006/relationships/slideMaster" Target="slideMasters/slideMaster4.xml"/><Relationship Id="rId49" Type="http://schemas.openxmlformats.org/officeDocument/2006/relationships/slide" Target="slides/slide40.xml"/><Relationship Id="rId48" Type="http://schemas.openxmlformats.org/officeDocument/2006/relationships/slide" Target="slides/slide39.xml"/><Relationship Id="rId47" Type="http://schemas.openxmlformats.org/officeDocument/2006/relationships/slide" Target="slides/slide38.xml"/><Relationship Id="rId46" Type="http://schemas.openxmlformats.org/officeDocument/2006/relationships/slide" Target="slides/slide37.xml"/><Relationship Id="rId45" Type="http://schemas.openxmlformats.org/officeDocument/2006/relationships/slide" Target="slides/slide36.xml"/><Relationship Id="rId44" Type="http://schemas.openxmlformats.org/officeDocument/2006/relationships/slide" Target="slides/slide35.xml"/><Relationship Id="rId43" Type="http://schemas.openxmlformats.org/officeDocument/2006/relationships/slide" Target="slides/slide34.xml"/><Relationship Id="rId42" Type="http://schemas.openxmlformats.org/officeDocument/2006/relationships/slide" Target="slides/slide33.xml"/><Relationship Id="rId41" Type="http://schemas.openxmlformats.org/officeDocument/2006/relationships/slide" Target="slides/slide32.xml"/><Relationship Id="rId40" Type="http://schemas.openxmlformats.org/officeDocument/2006/relationships/slide" Target="slides/slide31.xml"/><Relationship Id="rId4" Type="http://schemas.openxmlformats.org/officeDocument/2006/relationships/slideMaster" Target="slideMasters/slideMaster3.xml"/><Relationship Id="rId39" Type="http://schemas.openxmlformats.org/officeDocument/2006/relationships/slide" Target="slides/slide30.xml"/><Relationship Id="rId38" Type="http://schemas.openxmlformats.org/officeDocument/2006/relationships/slide" Target="slides/slide29.xml"/><Relationship Id="rId37" Type="http://schemas.openxmlformats.org/officeDocument/2006/relationships/slide" Target="slides/slide28.xml"/><Relationship Id="rId36" Type="http://schemas.openxmlformats.org/officeDocument/2006/relationships/slide" Target="slides/slide27.xml"/><Relationship Id="rId35" Type="http://schemas.openxmlformats.org/officeDocument/2006/relationships/slide" Target="slides/slide26.xml"/><Relationship Id="rId34" Type="http://schemas.openxmlformats.org/officeDocument/2006/relationships/slide" Target="slides/slide25.xml"/><Relationship Id="rId33" Type="http://schemas.openxmlformats.org/officeDocument/2006/relationships/slide" Target="slides/slide24.xml"/><Relationship Id="rId32" Type="http://schemas.openxmlformats.org/officeDocument/2006/relationships/slide" Target="slides/slide23.xml"/><Relationship Id="rId31" Type="http://schemas.openxmlformats.org/officeDocument/2006/relationships/slide" Target="slides/slide22.xml"/><Relationship Id="rId30" Type="http://schemas.openxmlformats.org/officeDocument/2006/relationships/slide" Target="slides/slide21.xml"/><Relationship Id="rId3" Type="http://schemas.openxmlformats.org/officeDocument/2006/relationships/slideMaster" Target="slideMasters/slideMaster2.xml"/><Relationship Id="rId29" Type="http://schemas.openxmlformats.org/officeDocument/2006/relationships/slide" Target="slides/slide20.xml"/><Relationship Id="rId28" Type="http://schemas.openxmlformats.org/officeDocument/2006/relationships/slide" Target="slides/slide19.xml"/><Relationship Id="rId27" Type="http://schemas.openxmlformats.org/officeDocument/2006/relationships/slide" Target="slides/slide18.xml"/><Relationship Id="rId26" Type="http://schemas.openxmlformats.org/officeDocument/2006/relationships/slide" Target="slides/slide17.xml"/><Relationship Id="rId25" Type="http://schemas.openxmlformats.org/officeDocument/2006/relationships/slide" Target="slides/slide16.xml"/><Relationship Id="rId24" Type="http://schemas.openxmlformats.org/officeDocument/2006/relationships/slide" Target="slides/slide15.xml"/><Relationship Id="rId23" Type="http://schemas.openxmlformats.org/officeDocument/2006/relationships/slide" Target="slides/slide14.xml"/><Relationship Id="rId22" Type="http://schemas.openxmlformats.org/officeDocument/2006/relationships/slide" Target="slides/slide13.xml"/><Relationship Id="rId21" Type="http://schemas.openxmlformats.org/officeDocument/2006/relationships/slide" Target="slides/slide12.xml"/><Relationship Id="rId20" Type="http://schemas.openxmlformats.org/officeDocument/2006/relationships/slide" Target="slides/slide11.xml"/><Relationship Id="rId2" Type="http://schemas.openxmlformats.org/officeDocument/2006/relationships/theme" Target="theme/theme1.xml"/><Relationship Id="rId19" Type="http://schemas.openxmlformats.org/officeDocument/2006/relationships/slide" Target="slides/slide10.xml"/><Relationship Id="rId18" Type="http://schemas.openxmlformats.org/officeDocument/2006/relationships/slide" Target="slides/slide9.xml"/><Relationship Id="rId17" Type="http://schemas.openxmlformats.org/officeDocument/2006/relationships/slide" Target="slides/slide8.xml"/><Relationship Id="rId16" Type="http://schemas.openxmlformats.org/officeDocument/2006/relationships/slide" Target="slides/slide7.xml"/><Relationship Id="rId15" Type="http://schemas.openxmlformats.org/officeDocument/2006/relationships/slide" Target="slides/slide6.xml"/><Relationship Id="rId14" Type="http://schemas.openxmlformats.org/officeDocument/2006/relationships/slide" Target="slides/slide5.xml"/><Relationship Id="rId13" Type="http://schemas.openxmlformats.org/officeDocument/2006/relationships/slide" Target="slides/slide4.xml"/><Relationship Id="rId12" Type="http://schemas.openxmlformats.org/officeDocument/2006/relationships/slide" Target="slides/slide3.xml"/><Relationship Id="rId11" Type="http://schemas.openxmlformats.org/officeDocument/2006/relationships/notesMaster" Target="notesMasters/notesMaster1.xml"/><Relationship Id="rId10" Type="http://schemas.openxmlformats.org/officeDocument/2006/relationships/slide" Target="slides/slide2.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2" name="Shape 2"/>
        <p:cNvGrpSpPr/>
        <p:nvPr/>
      </p:nvGrpSpPr>
      <p:grpSpPr>
        <a:xfrm>
          <a:off x="0" y="0"/>
          <a:ext cx="0" cy="0"/>
          <a:chOff x="0" y="0"/>
          <a:chExt cx="0" cy="0"/>
        </a:xfrm>
      </p:grpSpPr>
      <p:sp>
        <p:nvSpPr>
          <p:cNvPr id="3" name="Google Shape;3;n"/>
          <p:cNvSpPr txBox="1"/>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 name="Google Shape;4;n"/>
          <p:cNvSpPr txBox="1"/>
          <p:nvPr>
            <p:ph type="dt" idx="10"/>
          </p:nvPr>
        </p:nvSpPr>
        <p:spPr>
          <a:xfrm>
            <a:off x="3884612" y="0"/>
            <a:ext cx="2971800" cy="4572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 name="Google Shape;5;n"/>
          <p:cNvSpPr/>
          <p:nvPr>
            <p:ph type="sldImg" idx="3"/>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6" name="Google Shape;6;n"/>
          <p:cNvSpPr txBox="1"/>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 name="Google Shape;7;n"/>
          <p:cNvSpPr txBox="1"/>
          <p:nvPr>
            <p:ph type="ftr" idx="11"/>
          </p:nvPr>
        </p:nvSpPr>
        <p:spPr>
          <a:xfrm>
            <a:off x="0" y="8685212"/>
            <a:ext cx="2971800" cy="457200"/>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 name="Google Shape;8;n"/>
          <p:cNvSpPr txBox="1"/>
          <p:nvPr>
            <p:ph type="sldNum" idx="12"/>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panose="020B0604020202020204"/>
              <a:buNone/>
            </a:pPr>
            <a:fld id="{00000000-1234-1234-1234-123412341234}" type="slidenum">
              <a:rPr lang="en-US" sz="1200" b="0" i="0" u="none" strike="noStrike" cap="none">
                <a:solidFill>
                  <a:srgbClr val="000000"/>
                </a:solidFill>
                <a:latin typeface="Arial" panose="020B0604020202020204"/>
                <a:ea typeface="Arial" panose="020B0604020202020204"/>
                <a:cs typeface="Arial" panose="020B0604020202020204"/>
                <a:sym typeface="Arial" panose="020B0604020202020204"/>
              </a:rPr>
            </a:fld>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74" name="Shape 174"/>
        <p:cNvGrpSpPr/>
        <p:nvPr/>
      </p:nvGrpSpPr>
      <p:grpSpPr>
        <a:xfrm>
          <a:off x="0" y="0"/>
          <a:ext cx="0" cy="0"/>
          <a:chOff x="0" y="0"/>
          <a:chExt cx="0" cy="0"/>
        </a:xfrm>
      </p:grpSpPr>
      <p:sp>
        <p:nvSpPr>
          <p:cNvPr id="175" name="Google Shape;175;g35e61bbfb93_8_0:notes"/>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35e61bbfb93_8_0:notes"/>
          <p:cNvSpPr txBox="1"/>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77" name="Google Shape;177;g35e61bbfb93_8_0:notes"/>
          <p:cNvSpPr txBox="1"/>
          <p:nvPr>
            <p:ph type="sldNum" idx="12"/>
          </p:nvPr>
        </p:nvSpPr>
        <p:spPr>
          <a:xfrm>
            <a:off x="3884612" y="8685212"/>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panose="020B0604020202020204"/>
              <a:buNone/>
            </a:pPr>
            <a:fld id="{00000000-1234-1234-1234-123412341234}" type="slidenum">
              <a:rPr lang="en-US"/>
            </a:fld>
            <a:endParaRPr sz="140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82" name="Shape 182"/>
        <p:cNvGrpSpPr/>
        <p:nvPr/>
      </p:nvGrpSpPr>
      <p:grpSpPr>
        <a:xfrm>
          <a:off x="0" y="0"/>
          <a:ext cx="0" cy="0"/>
          <a:chOff x="0" y="0"/>
          <a:chExt cx="0" cy="0"/>
        </a:xfrm>
      </p:grpSpPr>
      <p:sp>
        <p:nvSpPr>
          <p:cNvPr id="183" name="Google Shape;183;p3:notes"/>
          <p:cNvSpPr txBox="1"/>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p>
        </p:txBody>
      </p:sp>
      <p:sp>
        <p:nvSpPr>
          <p:cNvPr id="184" name="Google Shape;184;p3:notes"/>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82" name="Shape 182"/>
        <p:cNvGrpSpPr/>
        <p:nvPr/>
      </p:nvGrpSpPr>
      <p:grpSpPr>
        <a:xfrm>
          <a:off x="0" y="0"/>
          <a:ext cx="0" cy="0"/>
          <a:chOff x="0" y="0"/>
          <a:chExt cx="0" cy="0"/>
        </a:xfrm>
      </p:grpSpPr>
      <p:sp>
        <p:nvSpPr>
          <p:cNvPr id="183" name="Google Shape;183;p3:notes"/>
          <p:cNvSpPr txBox="1"/>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p>
        </p:txBody>
      </p:sp>
      <p:sp>
        <p:nvSpPr>
          <p:cNvPr id="184" name="Google Shape;184;p3:notes"/>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82" name="Shape 182"/>
        <p:cNvGrpSpPr/>
        <p:nvPr/>
      </p:nvGrpSpPr>
      <p:grpSpPr>
        <a:xfrm>
          <a:off x="0" y="0"/>
          <a:ext cx="0" cy="0"/>
          <a:chOff x="0" y="0"/>
          <a:chExt cx="0" cy="0"/>
        </a:xfrm>
      </p:grpSpPr>
      <p:sp>
        <p:nvSpPr>
          <p:cNvPr id="183" name="Google Shape;183;p3:notes"/>
          <p:cNvSpPr txBox="1"/>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p>
        </p:txBody>
      </p:sp>
      <p:sp>
        <p:nvSpPr>
          <p:cNvPr id="184" name="Google Shape;184;p3:notes"/>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82" name="Shape 182"/>
        <p:cNvGrpSpPr/>
        <p:nvPr/>
      </p:nvGrpSpPr>
      <p:grpSpPr>
        <a:xfrm>
          <a:off x="0" y="0"/>
          <a:ext cx="0" cy="0"/>
          <a:chOff x="0" y="0"/>
          <a:chExt cx="0" cy="0"/>
        </a:xfrm>
      </p:grpSpPr>
      <p:sp>
        <p:nvSpPr>
          <p:cNvPr id="183" name="Google Shape;183;p3:notes"/>
          <p:cNvSpPr txBox="1"/>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p>
        </p:txBody>
      </p:sp>
      <p:sp>
        <p:nvSpPr>
          <p:cNvPr id="184" name="Google Shape;184;p3:notes"/>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82" name="Shape 182"/>
        <p:cNvGrpSpPr/>
        <p:nvPr/>
      </p:nvGrpSpPr>
      <p:grpSpPr>
        <a:xfrm>
          <a:off x="0" y="0"/>
          <a:ext cx="0" cy="0"/>
          <a:chOff x="0" y="0"/>
          <a:chExt cx="0" cy="0"/>
        </a:xfrm>
      </p:grpSpPr>
      <p:sp>
        <p:nvSpPr>
          <p:cNvPr id="183" name="Google Shape;183;p3:notes"/>
          <p:cNvSpPr txBox="1"/>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p>
        </p:txBody>
      </p:sp>
      <p:sp>
        <p:nvSpPr>
          <p:cNvPr id="184" name="Google Shape;184;p3:notes"/>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82" name="Shape 182"/>
        <p:cNvGrpSpPr/>
        <p:nvPr/>
      </p:nvGrpSpPr>
      <p:grpSpPr>
        <a:xfrm>
          <a:off x="0" y="0"/>
          <a:ext cx="0" cy="0"/>
          <a:chOff x="0" y="0"/>
          <a:chExt cx="0" cy="0"/>
        </a:xfrm>
      </p:grpSpPr>
      <p:sp>
        <p:nvSpPr>
          <p:cNvPr id="183" name="Google Shape;183;p3:notes"/>
          <p:cNvSpPr txBox="1"/>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p>
        </p:txBody>
      </p:sp>
      <p:sp>
        <p:nvSpPr>
          <p:cNvPr id="184" name="Google Shape;184;p3:notes"/>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82" name="Shape 182"/>
        <p:cNvGrpSpPr/>
        <p:nvPr/>
      </p:nvGrpSpPr>
      <p:grpSpPr>
        <a:xfrm>
          <a:off x="0" y="0"/>
          <a:ext cx="0" cy="0"/>
          <a:chOff x="0" y="0"/>
          <a:chExt cx="0" cy="0"/>
        </a:xfrm>
      </p:grpSpPr>
      <p:sp>
        <p:nvSpPr>
          <p:cNvPr id="183" name="Google Shape;183;p3:notes"/>
          <p:cNvSpPr txBox="1"/>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p>
        </p:txBody>
      </p:sp>
      <p:sp>
        <p:nvSpPr>
          <p:cNvPr id="184" name="Google Shape;184;p3:notes"/>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82" name="Shape 182"/>
        <p:cNvGrpSpPr/>
        <p:nvPr/>
      </p:nvGrpSpPr>
      <p:grpSpPr>
        <a:xfrm>
          <a:off x="0" y="0"/>
          <a:ext cx="0" cy="0"/>
          <a:chOff x="0" y="0"/>
          <a:chExt cx="0" cy="0"/>
        </a:xfrm>
      </p:grpSpPr>
      <p:sp>
        <p:nvSpPr>
          <p:cNvPr id="183" name="Google Shape;183;p3:notes"/>
          <p:cNvSpPr txBox="1"/>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p>
        </p:txBody>
      </p:sp>
      <p:sp>
        <p:nvSpPr>
          <p:cNvPr id="184" name="Google Shape;184;p3:notes"/>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82" name="Shape 182"/>
        <p:cNvGrpSpPr/>
        <p:nvPr/>
      </p:nvGrpSpPr>
      <p:grpSpPr>
        <a:xfrm>
          <a:off x="0" y="0"/>
          <a:ext cx="0" cy="0"/>
          <a:chOff x="0" y="0"/>
          <a:chExt cx="0" cy="0"/>
        </a:xfrm>
      </p:grpSpPr>
      <p:sp>
        <p:nvSpPr>
          <p:cNvPr id="183" name="Google Shape;183;p3:notes"/>
          <p:cNvSpPr txBox="1"/>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p>
        </p:txBody>
      </p:sp>
      <p:sp>
        <p:nvSpPr>
          <p:cNvPr id="184" name="Google Shape;184;p3:notes"/>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82" name="Shape 182"/>
        <p:cNvGrpSpPr/>
        <p:nvPr/>
      </p:nvGrpSpPr>
      <p:grpSpPr>
        <a:xfrm>
          <a:off x="0" y="0"/>
          <a:ext cx="0" cy="0"/>
          <a:chOff x="0" y="0"/>
          <a:chExt cx="0" cy="0"/>
        </a:xfrm>
      </p:grpSpPr>
      <p:sp>
        <p:nvSpPr>
          <p:cNvPr id="183" name="Google Shape;183;p3:notes"/>
          <p:cNvSpPr txBox="1"/>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p>
        </p:txBody>
      </p:sp>
      <p:sp>
        <p:nvSpPr>
          <p:cNvPr id="184" name="Google Shape;184;p3:notes"/>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65" name="Shape 165"/>
        <p:cNvGrpSpPr/>
        <p:nvPr/>
      </p:nvGrpSpPr>
      <p:grpSpPr>
        <a:xfrm>
          <a:off x="0" y="0"/>
          <a:ext cx="0" cy="0"/>
          <a:chOff x="0" y="0"/>
          <a:chExt cx="0" cy="0"/>
        </a:xfrm>
      </p:grpSpPr>
      <p:sp>
        <p:nvSpPr>
          <p:cNvPr id="166" name="Google Shape;166;p2:notes"/>
          <p:cNvSpPr txBox="1"/>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p>
        </p:txBody>
      </p:sp>
      <p:sp>
        <p:nvSpPr>
          <p:cNvPr id="167" name="Google Shape;167;p2:notes"/>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82" name="Shape 182"/>
        <p:cNvGrpSpPr/>
        <p:nvPr/>
      </p:nvGrpSpPr>
      <p:grpSpPr>
        <a:xfrm>
          <a:off x="0" y="0"/>
          <a:ext cx="0" cy="0"/>
          <a:chOff x="0" y="0"/>
          <a:chExt cx="0" cy="0"/>
        </a:xfrm>
      </p:grpSpPr>
      <p:sp>
        <p:nvSpPr>
          <p:cNvPr id="183" name="Google Shape;183;p3:notes"/>
          <p:cNvSpPr txBox="1"/>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p>
        </p:txBody>
      </p:sp>
      <p:sp>
        <p:nvSpPr>
          <p:cNvPr id="184" name="Google Shape;184;p3:notes"/>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82" name="Shape 182"/>
        <p:cNvGrpSpPr/>
        <p:nvPr/>
      </p:nvGrpSpPr>
      <p:grpSpPr>
        <a:xfrm>
          <a:off x="0" y="0"/>
          <a:ext cx="0" cy="0"/>
          <a:chOff x="0" y="0"/>
          <a:chExt cx="0" cy="0"/>
        </a:xfrm>
      </p:grpSpPr>
      <p:sp>
        <p:nvSpPr>
          <p:cNvPr id="183" name="Google Shape;183;p3:notes"/>
          <p:cNvSpPr txBox="1"/>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p>
        </p:txBody>
      </p:sp>
      <p:sp>
        <p:nvSpPr>
          <p:cNvPr id="184" name="Google Shape;184;p3:notes"/>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82" name="Shape 182"/>
        <p:cNvGrpSpPr/>
        <p:nvPr/>
      </p:nvGrpSpPr>
      <p:grpSpPr>
        <a:xfrm>
          <a:off x="0" y="0"/>
          <a:ext cx="0" cy="0"/>
          <a:chOff x="0" y="0"/>
          <a:chExt cx="0" cy="0"/>
        </a:xfrm>
      </p:grpSpPr>
      <p:sp>
        <p:nvSpPr>
          <p:cNvPr id="183" name="Google Shape;183;p3:notes"/>
          <p:cNvSpPr txBox="1"/>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p>
        </p:txBody>
      </p:sp>
      <p:sp>
        <p:nvSpPr>
          <p:cNvPr id="184" name="Google Shape;184;p3:notes"/>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82" name="Shape 182"/>
        <p:cNvGrpSpPr/>
        <p:nvPr/>
      </p:nvGrpSpPr>
      <p:grpSpPr>
        <a:xfrm>
          <a:off x="0" y="0"/>
          <a:ext cx="0" cy="0"/>
          <a:chOff x="0" y="0"/>
          <a:chExt cx="0" cy="0"/>
        </a:xfrm>
      </p:grpSpPr>
      <p:sp>
        <p:nvSpPr>
          <p:cNvPr id="183" name="Google Shape;183;p3:notes"/>
          <p:cNvSpPr txBox="1"/>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p>
        </p:txBody>
      </p:sp>
      <p:sp>
        <p:nvSpPr>
          <p:cNvPr id="184" name="Google Shape;184;p3:notes"/>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PhAnim="0" showMasterSp="0">
  <p:cSld>
    <p:spTree>
      <p:nvGrpSpPr>
        <p:cNvPr id="203" name="Shape 203"/>
        <p:cNvGrpSpPr/>
        <p:nvPr/>
      </p:nvGrpSpPr>
      <p:grpSpPr>
        <a:xfrm>
          <a:off x="0" y="0"/>
          <a:ext cx="0" cy="0"/>
          <a:chOff x="0" y="0"/>
          <a:chExt cx="0" cy="0"/>
        </a:xfrm>
      </p:grpSpPr>
      <p:sp>
        <p:nvSpPr>
          <p:cNvPr id="204" name="Google Shape;204;p6:notes"/>
          <p:cNvSpPr txBox="1"/>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p>
        </p:txBody>
      </p:sp>
      <p:sp>
        <p:nvSpPr>
          <p:cNvPr id="205" name="Google Shape;205;p6:notes"/>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PhAnim="0" showMasterSp="0">
  <p:cSld>
    <p:spTree>
      <p:nvGrpSpPr>
        <p:cNvPr id="203" name="Shape 203"/>
        <p:cNvGrpSpPr/>
        <p:nvPr/>
      </p:nvGrpSpPr>
      <p:grpSpPr>
        <a:xfrm>
          <a:off x="0" y="0"/>
          <a:ext cx="0" cy="0"/>
          <a:chOff x="0" y="0"/>
          <a:chExt cx="0" cy="0"/>
        </a:xfrm>
      </p:grpSpPr>
      <p:sp>
        <p:nvSpPr>
          <p:cNvPr id="204" name="Google Shape;204;p6:notes"/>
          <p:cNvSpPr txBox="1"/>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p>
        </p:txBody>
      </p:sp>
      <p:sp>
        <p:nvSpPr>
          <p:cNvPr id="205" name="Google Shape;205;p6:notes"/>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PhAnim="0" showMasterSp="0">
  <p:cSld>
    <p:spTree>
      <p:nvGrpSpPr>
        <p:cNvPr id="203" name="Shape 203"/>
        <p:cNvGrpSpPr/>
        <p:nvPr/>
      </p:nvGrpSpPr>
      <p:grpSpPr>
        <a:xfrm>
          <a:off x="0" y="0"/>
          <a:ext cx="0" cy="0"/>
          <a:chOff x="0" y="0"/>
          <a:chExt cx="0" cy="0"/>
        </a:xfrm>
      </p:grpSpPr>
      <p:sp>
        <p:nvSpPr>
          <p:cNvPr id="204" name="Google Shape;204;p6:notes"/>
          <p:cNvSpPr txBox="1"/>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p>
        </p:txBody>
      </p:sp>
      <p:sp>
        <p:nvSpPr>
          <p:cNvPr id="205" name="Google Shape;205;p6:notes"/>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PhAnim="0" showMasterSp="0">
  <p:cSld>
    <p:spTree>
      <p:nvGrpSpPr>
        <p:cNvPr id="203" name="Shape 203"/>
        <p:cNvGrpSpPr/>
        <p:nvPr/>
      </p:nvGrpSpPr>
      <p:grpSpPr>
        <a:xfrm>
          <a:off x="0" y="0"/>
          <a:ext cx="0" cy="0"/>
          <a:chOff x="0" y="0"/>
          <a:chExt cx="0" cy="0"/>
        </a:xfrm>
      </p:grpSpPr>
      <p:sp>
        <p:nvSpPr>
          <p:cNvPr id="204" name="Google Shape;204;p6:notes"/>
          <p:cNvSpPr txBox="1"/>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p>
        </p:txBody>
      </p:sp>
      <p:sp>
        <p:nvSpPr>
          <p:cNvPr id="205" name="Google Shape;205;p6:notes"/>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PhAnim="0" showMasterSp="0">
  <p:cSld>
    <p:spTree>
      <p:nvGrpSpPr>
        <p:cNvPr id="203" name="Shape 203"/>
        <p:cNvGrpSpPr/>
        <p:nvPr/>
      </p:nvGrpSpPr>
      <p:grpSpPr>
        <a:xfrm>
          <a:off x="0" y="0"/>
          <a:ext cx="0" cy="0"/>
          <a:chOff x="0" y="0"/>
          <a:chExt cx="0" cy="0"/>
        </a:xfrm>
      </p:grpSpPr>
      <p:sp>
        <p:nvSpPr>
          <p:cNvPr id="204" name="Google Shape;204;p6:notes"/>
          <p:cNvSpPr txBox="1"/>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p>
        </p:txBody>
      </p:sp>
      <p:sp>
        <p:nvSpPr>
          <p:cNvPr id="205" name="Google Shape;205;p6:notes"/>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PhAnim="0" showMasterSp="0">
  <p:cSld>
    <p:spTree>
      <p:nvGrpSpPr>
        <p:cNvPr id="203" name="Shape 203"/>
        <p:cNvGrpSpPr/>
        <p:nvPr/>
      </p:nvGrpSpPr>
      <p:grpSpPr>
        <a:xfrm>
          <a:off x="0" y="0"/>
          <a:ext cx="0" cy="0"/>
          <a:chOff x="0" y="0"/>
          <a:chExt cx="0" cy="0"/>
        </a:xfrm>
      </p:grpSpPr>
      <p:sp>
        <p:nvSpPr>
          <p:cNvPr id="204" name="Google Shape;204;p6:notes"/>
          <p:cNvSpPr txBox="1"/>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p>
        </p:txBody>
      </p:sp>
      <p:sp>
        <p:nvSpPr>
          <p:cNvPr id="205" name="Google Shape;205;p6:notes"/>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82" name="Shape 182"/>
        <p:cNvGrpSpPr/>
        <p:nvPr/>
      </p:nvGrpSpPr>
      <p:grpSpPr>
        <a:xfrm>
          <a:off x="0" y="0"/>
          <a:ext cx="0" cy="0"/>
          <a:chOff x="0" y="0"/>
          <a:chExt cx="0" cy="0"/>
        </a:xfrm>
      </p:grpSpPr>
      <p:sp>
        <p:nvSpPr>
          <p:cNvPr id="183" name="Google Shape;183;p3:notes"/>
          <p:cNvSpPr txBox="1"/>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p>
        </p:txBody>
      </p:sp>
      <p:sp>
        <p:nvSpPr>
          <p:cNvPr id="184" name="Google Shape;184;p3:notes"/>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PhAnim="0" showMasterSp="0">
  <p:cSld>
    <p:spTree>
      <p:nvGrpSpPr>
        <p:cNvPr id="203" name="Shape 203"/>
        <p:cNvGrpSpPr/>
        <p:nvPr/>
      </p:nvGrpSpPr>
      <p:grpSpPr>
        <a:xfrm>
          <a:off x="0" y="0"/>
          <a:ext cx="0" cy="0"/>
          <a:chOff x="0" y="0"/>
          <a:chExt cx="0" cy="0"/>
        </a:xfrm>
      </p:grpSpPr>
      <p:sp>
        <p:nvSpPr>
          <p:cNvPr id="204" name="Google Shape;204;p6:notes"/>
          <p:cNvSpPr txBox="1"/>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p>
        </p:txBody>
      </p:sp>
      <p:sp>
        <p:nvSpPr>
          <p:cNvPr id="205" name="Google Shape;205;p6:notes"/>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PhAnim="0" showMasterSp="0">
  <p:cSld>
    <p:spTree>
      <p:nvGrpSpPr>
        <p:cNvPr id="203" name="Shape 203"/>
        <p:cNvGrpSpPr/>
        <p:nvPr/>
      </p:nvGrpSpPr>
      <p:grpSpPr>
        <a:xfrm>
          <a:off x="0" y="0"/>
          <a:ext cx="0" cy="0"/>
          <a:chOff x="0" y="0"/>
          <a:chExt cx="0" cy="0"/>
        </a:xfrm>
      </p:grpSpPr>
      <p:sp>
        <p:nvSpPr>
          <p:cNvPr id="204" name="Google Shape;204;p6:notes"/>
          <p:cNvSpPr txBox="1"/>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p>
        </p:txBody>
      </p:sp>
      <p:sp>
        <p:nvSpPr>
          <p:cNvPr id="205" name="Google Shape;205;p6:notes"/>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PhAnim="0" showMasterSp="0">
  <p:cSld>
    <p:spTree>
      <p:nvGrpSpPr>
        <p:cNvPr id="203" name="Shape 203"/>
        <p:cNvGrpSpPr/>
        <p:nvPr/>
      </p:nvGrpSpPr>
      <p:grpSpPr>
        <a:xfrm>
          <a:off x="0" y="0"/>
          <a:ext cx="0" cy="0"/>
          <a:chOff x="0" y="0"/>
          <a:chExt cx="0" cy="0"/>
        </a:xfrm>
      </p:grpSpPr>
      <p:sp>
        <p:nvSpPr>
          <p:cNvPr id="204" name="Google Shape;204;p6:notes"/>
          <p:cNvSpPr txBox="1"/>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p>
        </p:txBody>
      </p:sp>
      <p:sp>
        <p:nvSpPr>
          <p:cNvPr id="205" name="Google Shape;205;p6:notes"/>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PhAnim="0" showMasterSp="0">
  <p:cSld>
    <p:spTree>
      <p:nvGrpSpPr>
        <p:cNvPr id="203" name="Shape 203"/>
        <p:cNvGrpSpPr/>
        <p:nvPr/>
      </p:nvGrpSpPr>
      <p:grpSpPr>
        <a:xfrm>
          <a:off x="0" y="0"/>
          <a:ext cx="0" cy="0"/>
          <a:chOff x="0" y="0"/>
          <a:chExt cx="0" cy="0"/>
        </a:xfrm>
      </p:grpSpPr>
      <p:sp>
        <p:nvSpPr>
          <p:cNvPr id="204" name="Google Shape;204;p6:notes"/>
          <p:cNvSpPr txBox="1"/>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p>
        </p:txBody>
      </p:sp>
      <p:sp>
        <p:nvSpPr>
          <p:cNvPr id="205" name="Google Shape;205;p6:notes"/>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PhAnim="0" showMasterSp="0">
  <p:cSld>
    <p:spTree>
      <p:nvGrpSpPr>
        <p:cNvPr id="203" name="Shape 203"/>
        <p:cNvGrpSpPr/>
        <p:nvPr/>
      </p:nvGrpSpPr>
      <p:grpSpPr>
        <a:xfrm>
          <a:off x="0" y="0"/>
          <a:ext cx="0" cy="0"/>
          <a:chOff x="0" y="0"/>
          <a:chExt cx="0" cy="0"/>
        </a:xfrm>
      </p:grpSpPr>
      <p:sp>
        <p:nvSpPr>
          <p:cNvPr id="204" name="Google Shape;204;p6:notes"/>
          <p:cNvSpPr txBox="1"/>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p>
        </p:txBody>
      </p:sp>
      <p:sp>
        <p:nvSpPr>
          <p:cNvPr id="205" name="Google Shape;205;p6:notes"/>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PhAnim="0" showMasterSp="0">
  <p:cSld>
    <p:spTree>
      <p:nvGrpSpPr>
        <p:cNvPr id="203" name="Shape 203"/>
        <p:cNvGrpSpPr/>
        <p:nvPr/>
      </p:nvGrpSpPr>
      <p:grpSpPr>
        <a:xfrm>
          <a:off x="0" y="0"/>
          <a:ext cx="0" cy="0"/>
          <a:chOff x="0" y="0"/>
          <a:chExt cx="0" cy="0"/>
        </a:xfrm>
      </p:grpSpPr>
      <p:sp>
        <p:nvSpPr>
          <p:cNvPr id="204" name="Google Shape;204;p6:notes"/>
          <p:cNvSpPr txBox="1"/>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p>
        </p:txBody>
      </p:sp>
      <p:sp>
        <p:nvSpPr>
          <p:cNvPr id="205" name="Google Shape;205;p6:notes"/>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PhAnim="0" showMasterSp="0">
  <p:cSld>
    <p:spTree>
      <p:nvGrpSpPr>
        <p:cNvPr id="203" name="Shape 203"/>
        <p:cNvGrpSpPr/>
        <p:nvPr/>
      </p:nvGrpSpPr>
      <p:grpSpPr>
        <a:xfrm>
          <a:off x="0" y="0"/>
          <a:ext cx="0" cy="0"/>
          <a:chOff x="0" y="0"/>
          <a:chExt cx="0" cy="0"/>
        </a:xfrm>
      </p:grpSpPr>
      <p:sp>
        <p:nvSpPr>
          <p:cNvPr id="204" name="Google Shape;204;p6:notes"/>
          <p:cNvSpPr txBox="1"/>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p>
        </p:txBody>
      </p:sp>
      <p:sp>
        <p:nvSpPr>
          <p:cNvPr id="205" name="Google Shape;205;p6:notes"/>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PhAnim="0" showMasterSp="0">
  <p:cSld>
    <p:spTree>
      <p:nvGrpSpPr>
        <p:cNvPr id="203" name="Shape 203"/>
        <p:cNvGrpSpPr/>
        <p:nvPr/>
      </p:nvGrpSpPr>
      <p:grpSpPr>
        <a:xfrm>
          <a:off x="0" y="0"/>
          <a:ext cx="0" cy="0"/>
          <a:chOff x="0" y="0"/>
          <a:chExt cx="0" cy="0"/>
        </a:xfrm>
      </p:grpSpPr>
      <p:sp>
        <p:nvSpPr>
          <p:cNvPr id="204" name="Google Shape;204;p6:notes"/>
          <p:cNvSpPr txBox="1"/>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p>
        </p:txBody>
      </p:sp>
      <p:sp>
        <p:nvSpPr>
          <p:cNvPr id="205" name="Google Shape;205;p6:notes"/>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PhAnim="0" showMasterSp="0">
  <p:cSld>
    <p:spTree>
      <p:nvGrpSpPr>
        <p:cNvPr id="203" name="Shape 203"/>
        <p:cNvGrpSpPr/>
        <p:nvPr/>
      </p:nvGrpSpPr>
      <p:grpSpPr>
        <a:xfrm>
          <a:off x="0" y="0"/>
          <a:ext cx="0" cy="0"/>
          <a:chOff x="0" y="0"/>
          <a:chExt cx="0" cy="0"/>
        </a:xfrm>
      </p:grpSpPr>
      <p:sp>
        <p:nvSpPr>
          <p:cNvPr id="204" name="Google Shape;204;p6:notes"/>
          <p:cNvSpPr txBox="1"/>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p>
        </p:txBody>
      </p:sp>
      <p:sp>
        <p:nvSpPr>
          <p:cNvPr id="205" name="Google Shape;205;p6:notes"/>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PhAnim="0" showMasterSp="0">
  <p:cSld>
    <p:spTree>
      <p:nvGrpSpPr>
        <p:cNvPr id="203" name="Shape 203"/>
        <p:cNvGrpSpPr/>
        <p:nvPr/>
      </p:nvGrpSpPr>
      <p:grpSpPr>
        <a:xfrm>
          <a:off x="0" y="0"/>
          <a:ext cx="0" cy="0"/>
          <a:chOff x="0" y="0"/>
          <a:chExt cx="0" cy="0"/>
        </a:xfrm>
      </p:grpSpPr>
      <p:sp>
        <p:nvSpPr>
          <p:cNvPr id="204" name="Google Shape;204;p6:notes"/>
          <p:cNvSpPr txBox="1"/>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p>
        </p:txBody>
      </p:sp>
      <p:sp>
        <p:nvSpPr>
          <p:cNvPr id="205" name="Google Shape;205;p6:notes"/>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82" name="Shape 182"/>
        <p:cNvGrpSpPr/>
        <p:nvPr/>
      </p:nvGrpSpPr>
      <p:grpSpPr>
        <a:xfrm>
          <a:off x="0" y="0"/>
          <a:ext cx="0" cy="0"/>
          <a:chOff x="0" y="0"/>
          <a:chExt cx="0" cy="0"/>
        </a:xfrm>
      </p:grpSpPr>
      <p:sp>
        <p:nvSpPr>
          <p:cNvPr id="183" name="Google Shape;183;p3:notes"/>
          <p:cNvSpPr txBox="1"/>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p>
        </p:txBody>
      </p:sp>
      <p:sp>
        <p:nvSpPr>
          <p:cNvPr id="184" name="Google Shape;184;p3:notes"/>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PhAnim="0" showMasterSp="0">
  <p:cSld>
    <p:spTree>
      <p:nvGrpSpPr>
        <p:cNvPr id="203" name="Shape 203"/>
        <p:cNvGrpSpPr/>
        <p:nvPr/>
      </p:nvGrpSpPr>
      <p:grpSpPr>
        <a:xfrm>
          <a:off x="0" y="0"/>
          <a:ext cx="0" cy="0"/>
          <a:chOff x="0" y="0"/>
          <a:chExt cx="0" cy="0"/>
        </a:xfrm>
      </p:grpSpPr>
      <p:sp>
        <p:nvSpPr>
          <p:cNvPr id="204" name="Google Shape;204;p6:notes"/>
          <p:cNvSpPr txBox="1"/>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p>
        </p:txBody>
      </p:sp>
      <p:sp>
        <p:nvSpPr>
          <p:cNvPr id="205" name="Google Shape;205;p6:notes"/>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PhAnim="0" showMasterSp="0">
  <p:cSld>
    <p:spTree>
      <p:nvGrpSpPr>
        <p:cNvPr id="203" name="Shape 203"/>
        <p:cNvGrpSpPr/>
        <p:nvPr/>
      </p:nvGrpSpPr>
      <p:grpSpPr>
        <a:xfrm>
          <a:off x="0" y="0"/>
          <a:ext cx="0" cy="0"/>
          <a:chOff x="0" y="0"/>
          <a:chExt cx="0" cy="0"/>
        </a:xfrm>
      </p:grpSpPr>
      <p:sp>
        <p:nvSpPr>
          <p:cNvPr id="204" name="Google Shape;204;p6:notes"/>
          <p:cNvSpPr txBox="1"/>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p>
        </p:txBody>
      </p:sp>
      <p:sp>
        <p:nvSpPr>
          <p:cNvPr id="205" name="Google Shape;205;p6:notes"/>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PhAnim="0" showMasterSp="0">
  <p:cSld>
    <p:spTree>
      <p:nvGrpSpPr>
        <p:cNvPr id="203" name="Shape 203"/>
        <p:cNvGrpSpPr/>
        <p:nvPr/>
      </p:nvGrpSpPr>
      <p:grpSpPr>
        <a:xfrm>
          <a:off x="0" y="0"/>
          <a:ext cx="0" cy="0"/>
          <a:chOff x="0" y="0"/>
          <a:chExt cx="0" cy="0"/>
        </a:xfrm>
      </p:grpSpPr>
      <p:sp>
        <p:nvSpPr>
          <p:cNvPr id="204" name="Google Shape;204;p6:notes"/>
          <p:cNvSpPr txBox="1"/>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p>
        </p:txBody>
      </p:sp>
      <p:sp>
        <p:nvSpPr>
          <p:cNvPr id="205" name="Google Shape;205;p6:notes"/>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PhAnim="0" showMasterSp="0">
  <p:cSld>
    <p:spTree>
      <p:nvGrpSpPr>
        <p:cNvPr id="203" name="Shape 203"/>
        <p:cNvGrpSpPr/>
        <p:nvPr/>
      </p:nvGrpSpPr>
      <p:grpSpPr>
        <a:xfrm>
          <a:off x="0" y="0"/>
          <a:ext cx="0" cy="0"/>
          <a:chOff x="0" y="0"/>
          <a:chExt cx="0" cy="0"/>
        </a:xfrm>
      </p:grpSpPr>
      <p:sp>
        <p:nvSpPr>
          <p:cNvPr id="204" name="Google Shape;204;p6:notes"/>
          <p:cNvSpPr txBox="1"/>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p>
        </p:txBody>
      </p:sp>
      <p:sp>
        <p:nvSpPr>
          <p:cNvPr id="205" name="Google Shape;205;p6:notes"/>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PhAnim="0" showMasterSp="0">
  <p:cSld>
    <p:spTree>
      <p:nvGrpSpPr>
        <p:cNvPr id="203" name="Shape 203"/>
        <p:cNvGrpSpPr/>
        <p:nvPr/>
      </p:nvGrpSpPr>
      <p:grpSpPr>
        <a:xfrm>
          <a:off x="0" y="0"/>
          <a:ext cx="0" cy="0"/>
          <a:chOff x="0" y="0"/>
          <a:chExt cx="0" cy="0"/>
        </a:xfrm>
      </p:grpSpPr>
      <p:sp>
        <p:nvSpPr>
          <p:cNvPr id="204" name="Google Shape;204;p6:notes"/>
          <p:cNvSpPr txBox="1"/>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p>
        </p:txBody>
      </p:sp>
      <p:sp>
        <p:nvSpPr>
          <p:cNvPr id="205" name="Google Shape;205;p6:notes"/>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PhAnim="0" showMasterSp="0">
  <p:cSld>
    <p:spTree>
      <p:nvGrpSpPr>
        <p:cNvPr id="203" name="Shape 203"/>
        <p:cNvGrpSpPr/>
        <p:nvPr/>
      </p:nvGrpSpPr>
      <p:grpSpPr>
        <a:xfrm>
          <a:off x="0" y="0"/>
          <a:ext cx="0" cy="0"/>
          <a:chOff x="0" y="0"/>
          <a:chExt cx="0" cy="0"/>
        </a:xfrm>
      </p:grpSpPr>
      <p:sp>
        <p:nvSpPr>
          <p:cNvPr id="204" name="Google Shape;204;p6:notes"/>
          <p:cNvSpPr txBox="1"/>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p>
        </p:txBody>
      </p:sp>
      <p:sp>
        <p:nvSpPr>
          <p:cNvPr id="205" name="Google Shape;205;p6:notes"/>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PhAnim="0" showMasterSp="0">
  <p:cSld>
    <p:spTree>
      <p:nvGrpSpPr>
        <p:cNvPr id="230" name="Shape 230"/>
        <p:cNvGrpSpPr/>
        <p:nvPr/>
      </p:nvGrpSpPr>
      <p:grpSpPr>
        <a:xfrm>
          <a:off x="0" y="0"/>
          <a:ext cx="0" cy="0"/>
          <a:chOff x="0" y="0"/>
          <a:chExt cx="0" cy="0"/>
        </a:xfrm>
      </p:grpSpPr>
      <p:sp>
        <p:nvSpPr>
          <p:cNvPr id="231" name="Google Shape;231;p10:notes"/>
          <p:cNvSpPr txBox="1"/>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p>
        </p:txBody>
      </p:sp>
      <p:sp>
        <p:nvSpPr>
          <p:cNvPr id="232" name="Google Shape;232;p10:notes"/>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82" name="Shape 182"/>
        <p:cNvGrpSpPr/>
        <p:nvPr/>
      </p:nvGrpSpPr>
      <p:grpSpPr>
        <a:xfrm>
          <a:off x="0" y="0"/>
          <a:ext cx="0" cy="0"/>
          <a:chOff x="0" y="0"/>
          <a:chExt cx="0" cy="0"/>
        </a:xfrm>
      </p:grpSpPr>
      <p:sp>
        <p:nvSpPr>
          <p:cNvPr id="183" name="Google Shape;183;p3:notes"/>
          <p:cNvSpPr txBox="1"/>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p>
        </p:txBody>
      </p:sp>
      <p:sp>
        <p:nvSpPr>
          <p:cNvPr id="184" name="Google Shape;184;p3:notes"/>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82" name="Shape 182"/>
        <p:cNvGrpSpPr/>
        <p:nvPr/>
      </p:nvGrpSpPr>
      <p:grpSpPr>
        <a:xfrm>
          <a:off x="0" y="0"/>
          <a:ext cx="0" cy="0"/>
          <a:chOff x="0" y="0"/>
          <a:chExt cx="0" cy="0"/>
        </a:xfrm>
      </p:grpSpPr>
      <p:sp>
        <p:nvSpPr>
          <p:cNvPr id="183" name="Google Shape;183;p3:notes"/>
          <p:cNvSpPr txBox="1"/>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p>
        </p:txBody>
      </p:sp>
      <p:sp>
        <p:nvSpPr>
          <p:cNvPr id="184" name="Google Shape;184;p3:notes"/>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82" name="Shape 182"/>
        <p:cNvGrpSpPr/>
        <p:nvPr/>
      </p:nvGrpSpPr>
      <p:grpSpPr>
        <a:xfrm>
          <a:off x="0" y="0"/>
          <a:ext cx="0" cy="0"/>
          <a:chOff x="0" y="0"/>
          <a:chExt cx="0" cy="0"/>
        </a:xfrm>
      </p:grpSpPr>
      <p:sp>
        <p:nvSpPr>
          <p:cNvPr id="183" name="Google Shape;183;p3:notes"/>
          <p:cNvSpPr txBox="1"/>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p>
        </p:txBody>
      </p:sp>
      <p:sp>
        <p:nvSpPr>
          <p:cNvPr id="184" name="Google Shape;184;p3:notes"/>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82" name="Shape 182"/>
        <p:cNvGrpSpPr/>
        <p:nvPr/>
      </p:nvGrpSpPr>
      <p:grpSpPr>
        <a:xfrm>
          <a:off x="0" y="0"/>
          <a:ext cx="0" cy="0"/>
          <a:chOff x="0" y="0"/>
          <a:chExt cx="0" cy="0"/>
        </a:xfrm>
      </p:grpSpPr>
      <p:sp>
        <p:nvSpPr>
          <p:cNvPr id="183" name="Google Shape;183;p3:notes"/>
          <p:cNvSpPr txBox="1"/>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p>
        </p:txBody>
      </p:sp>
      <p:sp>
        <p:nvSpPr>
          <p:cNvPr id="184" name="Google Shape;184;p3:notes"/>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82" name="Shape 182"/>
        <p:cNvGrpSpPr/>
        <p:nvPr/>
      </p:nvGrpSpPr>
      <p:grpSpPr>
        <a:xfrm>
          <a:off x="0" y="0"/>
          <a:ext cx="0" cy="0"/>
          <a:chOff x="0" y="0"/>
          <a:chExt cx="0" cy="0"/>
        </a:xfrm>
      </p:grpSpPr>
      <p:sp>
        <p:nvSpPr>
          <p:cNvPr id="183" name="Google Shape;183;p3:notes"/>
          <p:cNvSpPr txBox="1"/>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p>
        </p:txBody>
      </p:sp>
      <p:sp>
        <p:nvSpPr>
          <p:cNvPr id="184" name="Google Shape;184;p3:notes"/>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_Title Slide">
  <p:cSld name="1_Title Slide">
    <p:spTree>
      <p:nvGrpSpPr>
        <p:cNvPr id="20" name="Shape 20"/>
        <p:cNvGrpSpPr/>
        <p:nvPr/>
      </p:nvGrpSpPr>
      <p:grpSpPr>
        <a:xfrm>
          <a:off x="0" y="0"/>
          <a:ext cx="0" cy="0"/>
          <a:chOff x="0" y="0"/>
          <a:chExt cx="0" cy="0"/>
        </a:xfrm>
      </p:grpSpPr>
      <p:sp>
        <p:nvSpPr>
          <p:cNvPr id="21" name="Google Shape;21;p12"/>
          <p:cNvSpPr txBox="1"/>
          <p:nvPr>
            <p:ph type="sldNum" idx="12"/>
          </p:nvPr>
        </p:nvSpPr>
        <p:spPr>
          <a:xfrm>
            <a:off x="0" y="6610350"/>
            <a:ext cx="381000" cy="2478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1000"/>
              <a:buFont typeface="Arial" panose="020B0604020202020204"/>
              <a:buNone/>
              <a:defRPr sz="1000" b="0" i="0" u="none" strike="noStrike" cap="none">
                <a:solidFill>
                  <a:srgbClr val="898989"/>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898989"/>
              </a:buClr>
              <a:buSzPts val="1000"/>
              <a:buFont typeface="Arial" panose="020B0604020202020204"/>
              <a:buNone/>
              <a:defRPr sz="1000" b="0" i="0" u="none" strike="noStrike" cap="none">
                <a:solidFill>
                  <a:srgbClr val="898989"/>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898989"/>
              </a:buClr>
              <a:buSzPts val="1000"/>
              <a:buFont typeface="Arial" panose="020B0604020202020204"/>
              <a:buNone/>
              <a:defRPr sz="1000" b="0" i="0" u="none" strike="noStrike" cap="none">
                <a:solidFill>
                  <a:srgbClr val="898989"/>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898989"/>
              </a:buClr>
              <a:buSzPts val="1000"/>
              <a:buFont typeface="Arial" panose="020B0604020202020204"/>
              <a:buNone/>
              <a:defRPr sz="1000" b="0" i="0" u="none" strike="noStrike" cap="none">
                <a:solidFill>
                  <a:srgbClr val="898989"/>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898989"/>
              </a:buClr>
              <a:buSzPts val="1000"/>
              <a:buFont typeface="Arial" panose="020B0604020202020204"/>
              <a:buNone/>
              <a:defRPr sz="1000" b="0" i="0" u="none" strike="noStrike" cap="none">
                <a:solidFill>
                  <a:srgbClr val="898989"/>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898989"/>
              </a:buClr>
              <a:buSzPts val="1000"/>
              <a:buFont typeface="Arial" panose="020B0604020202020204"/>
              <a:buNone/>
              <a:defRPr sz="1000" b="0" i="0" u="none" strike="noStrike" cap="none">
                <a:solidFill>
                  <a:srgbClr val="898989"/>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898989"/>
              </a:buClr>
              <a:buSzPts val="1000"/>
              <a:buFont typeface="Arial" panose="020B0604020202020204"/>
              <a:buNone/>
              <a:defRPr sz="1000" b="0" i="0" u="none" strike="noStrike" cap="none">
                <a:solidFill>
                  <a:srgbClr val="898989"/>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898989"/>
              </a:buClr>
              <a:buSzPts val="1000"/>
              <a:buFont typeface="Arial" panose="020B0604020202020204"/>
              <a:buNone/>
              <a:defRPr sz="1000" b="0" i="0" u="none" strike="noStrike" cap="none">
                <a:solidFill>
                  <a:srgbClr val="898989"/>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898989"/>
              </a:buClr>
              <a:buSzPts val="1000"/>
              <a:buFont typeface="Arial" panose="020B0604020202020204"/>
              <a:buNone/>
              <a:defRPr sz="1000" b="0" i="0" u="none" strike="noStrike" cap="none">
                <a:solidFill>
                  <a:srgbClr val="898989"/>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matchingName="Two Content">
  <p:cSld name="TWO_OBJECTS">
    <p:spTree>
      <p:nvGrpSpPr>
        <p:cNvPr id="93" name="Shape 93"/>
        <p:cNvGrpSpPr/>
        <p:nvPr/>
      </p:nvGrpSpPr>
      <p:grpSpPr>
        <a:xfrm>
          <a:off x="0" y="0"/>
          <a:ext cx="0" cy="0"/>
          <a:chOff x="0" y="0"/>
          <a:chExt cx="0" cy="0"/>
        </a:xfrm>
      </p:grpSpPr>
      <p:sp>
        <p:nvSpPr>
          <p:cNvPr id="94" name="Google Shape;94;p24"/>
          <p:cNvSpPr txBox="1"/>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95" name="Google Shape;95;p24"/>
          <p:cNvSpPr txBox="1"/>
          <p:nvPr>
            <p:ph type="body" idx="1"/>
          </p:nvPr>
        </p:nvSpPr>
        <p:spPr>
          <a:xfrm>
            <a:off x="457200" y="1600200"/>
            <a:ext cx="4038600" cy="4526100"/>
          </a:xfrm>
          <a:prstGeom prst="rect">
            <a:avLst/>
          </a:prstGeom>
          <a:noFill/>
          <a:ln>
            <a:noFill/>
          </a:ln>
        </p:spPr>
        <p:txBody>
          <a:bodyPr spcFirstLastPara="1" wrap="square" lIns="91425" tIns="45700" rIns="91425" bIns="45700" anchor="t" anchorCtr="0">
            <a:noAutofit/>
          </a:bodyPr>
          <a:lstStyle>
            <a:lvl1pPr marL="457200" lvl="0" indent="-406400" algn="l">
              <a:lnSpc>
                <a:spcPct val="100000"/>
              </a:lnSpc>
              <a:spcBef>
                <a:spcPts val="560"/>
              </a:spcBef>
              <a:spcAft>
                <a:spcPts val="0"/>
              </a:spcAft>
              <a:buClr>
                <a:schemeClr val="dk1"/>
              </a:buClr>
              <a:buSzPts val="2800"/>
              <a:buChar char="•"/>
              <a:defRPr sz="2800"/>
            </a:lvl1pPr>
            <a:lvl2pPr marL="914400" lvl="1" indent="-381000" algn="l">
              <a:lnSpc>
                <a:spcPct val="100000"/>
              </a:lnSpc>
              <a:spcBef>
                <a:spcPts val="480"/>
              </a:spcBef>
              <a:spcAft>
                <a:spcPts val="0"/>
              </a:spcAft>
              <a:buClr>
                <a:schemeClr val="dk1"/>
              </a:buClr>
              <a:buSzPts val="2400"/>
              <a:buChar char="–"/>
              <a:defRPr sz="2400"/>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p:txBody>
      </p:sp>
      <p:sp>
        <p:nvSpPr>
          <p:cNvPr id="96" name="Google Shape;96;p24"/>
          <p:cNvSpPr txBox="1"/>
          <p:nvPr>
            <p:ph type="body" idx="2"/>
          </p:nvPr>
        </p:nvSpPr>
        <p:spPr>
          <a:xfrm>
            <a:off x="4648200" y="1600200"/>
            <a:ext cx="4038600" cy="4526100"/>
          </a:xfrm>
          <a:prstGeom prst="rect">
            <a:avLst/>
          </a:prstGeom>
          <a:noFill/>
          <a:ln>
            <a:noFill/>
          </a:ln>
        </p:spPr>
        <p:txBody>
          <a:bodyPr spcFirstLastPara="1" wrap="square" lIns="91425" tIns="45700" rIns="91425" bIns="45700" anchor="t" anchorCtr="0">
            <a:noAutofit/>
          </a:bodyPr>
          <a:lstStyle>
            <a:lvl1pPr marL="457200" lvl="0" indent="-406400" algn="l">
              <a:lnSpc>
                <a:spcPct val="100000"/>
              </a:lnSpc>
              <a:spcBef>
                <a:spcPts val="560"/>
              </a:spcBef>
              <a:spcAft>
                <a:spcPts val="0"/>
              </a:spcAft>
              <a:buClr>
                <a:schemeClr val="dk1"/>
              </a:buClr>
              <a:buSzPts val="2800"/>
              <a:buChar char="•"/>
              <a:defRPr sz="2800"/>
            </a:lvl1pPr>
            <a:lvl2pPr marL="914400" lvl="1" indent="-381000" algn="l">
              <a:lnSpc>
                <a:spcPct val="100000"/>
              </a:lnSpc>
              <a:spcBef>
                <a:spcPts val="480"/>
              </a:spcBef>
              <a:spcAft>
                <a:spcPts val="0"/>
              </a:spcAft>
              <a:buClr>
                <a:schemeClr val="dk1"/>
              </a:buClr>
              <a:buSzPts val="2400"/>
              <a:buChar char="–"/>
              <a:defRPr sz="2400"/>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p:txBody>
      </p:sp>
      <p:sp>
        <p:nvSpPr>
          <p:cNvPr id="97" name="Google Shape;97;p24"/>
          <p:cNvSpPr txBox="1"/>
          <p:nvPr>
            <p:ph type="dt" idx="10"/>
          </p:nvPr>
        </p:nvSpPr>
        <p:spPr>
          <a:xfrm>
            <a:off x="457200" y="6356350"/>
            <a:ext cx="21336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8" name="Google Shape;98;p24"/>
          <p:cNvSpPr txBox="1"/>
          <p:nvPr>
            <p:ph type="ftr" idx="11"/>
          </p:nvPr>
        </p:nvSpPr>
        <p:spPr>
          <a:xfrm>
            <a:off x="3124200" y="6356350"/>
            <a:ext cx="28956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9" name="Google Shape;99;p24"/>
          <p:cNvSpPr txBox="1"/>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secHead" matchingName="Section Header">
  <p:cSld name="SECTION_HEADER">
    <p:spTree>
      <p:nvGrpSpPr>
        <p:cNvPr id="100" name="Shape 100"/>
        <p:cNvGrpSpPr/>
        <p:nvPr/>
      </p:nvGrpSpPr>
      <p:grpSpPr>
        <a:xfrm>
          <a:off x="0" y="0"/>
          <a:ext cx="0" cy="0"/>
          <a:chOff x="0" y="0"/>
          <a:chExt cx="0" cy="0"/>
        </a:xfrm>
      </p:grpSpPr>
      <p:sp>
        <p:nvSpPr>
          <p:cNvPr id="101" name="Google Shape;101;p25"/>
          <p:cNvSpPr txBox="1"/>
          <p:nvPr>
            <p:ph type="title"/>
          </p:nvPr>
        </p:nvSpPr>
        <p:spPr>
          <a:xfrm>
            <a:off x="722313" y="4406900"/>
            <a:ext cx="7772400" cy="136200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sz="4000" b="1" cap="none"/>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02" name="Google Shape;102;p25"/>
          <p:cNvSpPr txBox="1"/>
          <p:nvPr>
            <p:ph type="body" idx="1"/>
          </p:nvPr>
        </p:nvSpPr>
        <p:spPr>
          <a:xfrm>
            <a:off x="722313" y="2906713"/>
            <a:ext cx="7772400" cy="1500300"/>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400"/>
              </a:spcBef>
              <a:spcAft>
                <a:spcPts val="0"/>
              </a:spcAft>
              <a:buClr>
                <a:srgbClr val="888888"/>
              </a:buClr>
              <a:buSzPts val="2000"/>
              <a:buNone/>
              <a:defRPr sz="2000">
                <a:solidFill>
                  <a:srgbClr val="888888"/>
                </a:solidFill>
              </a:defRPr>
            </a:lvl1pPr>
            <a:lvl2pPr marL="914400" lvl="1" indent="-228600" algn="l">
              <a:lnSpc>
                <a:spcPct val="100000"/>
              </a:lnSpc>
              <a:spcBef>
                <a:spcPts val="360"/>
              </a:spcBef>
              <a:spcAft>
                <a:spcPts val="0"/>
              </a:spcAft>
              <a:buClr>
                <a:srgbClr val="888888"/>
              </a:buClr>
              <a:buSzPts val="1800"/>
              <a:buNone/>
              <a:defRPr sz="1800">
                <a:solidFill>
                  <a:srgbClr val="888888"/>
                </a:solidFill>
              </a:defRPr>
            </a:lvl2pPr>
            <a:lvl3pPr marL="1371600" lvl="2" indent="-228600" algn="l">
              <a:lnSpc>
                <a:spcPct val="100000"/>
              </a:lnSpc>
              <a:spcBef>
                <a:spcPts val="320"/>
              </a:spcBef>
              <a:spcAft>
                <a:spcPts val="0"/>
              </a:spcAft>
              <a:buClr>
                <a:srgbClr val="888888"/>
              </a:buClr>
              <a:buSzPts val="1600"/>
              <a:buNone/>
              <a:defRPr sz="1600">
                <a:solidFill>
                  <a:srgbClr val="888888"/>
                </a:solidFill>
              </a:defRPr>
            </a:lvl3pPr>
            <a:lvl4pPr marL="1828800" lvl="3" indent="-228600" algn="l">
              <a:lnSpc>
                <a:spcPct val="100000"/>
              </a:lnSpc>
              <a:spcBef>
                <a:spcPts val="280"/>
              </a:spcBef>
              <a:spcAft>
                <a:spcPts val="0"/>
              </a:spcAft>
              <a:buClr>
                <a:srgbClr val="888888"/>
              </a:buClr>
              <a:buSzPts val="1400"/>
              <a:buNone/>
              <a:defRPr sz="1400">
                <a:solidFill>
                  <a:srgbClr val="888888"/>
                </a:solidFill>
              </a:defRPr>
            </a:lvl4pPr>
            <a:lvl5pPr marL="2286000" lvl="4" indent="-228600" algn="l">
              <a:lnSpc>
                <a:spcPct val="100000"/>
              </a:lnSpc>
              <a:spcBef>
                <a:spcPts val="280"/>
              </a:spcBef>
              <a:spcAft>
                <a:spcPts val="0"/>
              </a:spcAft>
              <a:buClr>
                <a:srgbClr val="888888"/>
              </a:buClr>
              <a:buSzPts val="1400"/>
              <a:buNone/>
              <a:defRPr sz="1400">
                <a:solidFill>
                  <a:srgbClr val="888888"/>
                </a:solidFill>
              </a:defRPr>
            </a:lvl5pPr>
            <a:lvl6pPr marL="2743200" lvl="5" indent="-228600" algn="l">
              <a:lnSpc>
                <a:spcPct val="100000"/>
              </a:lnSpc>
              <a:spcBef>
                <a:spcPts val="280"/>
              </a:spcBef>
              <a:spcAft>
                <a:spcPts val="0"/>
              </a:spcAft>
              <a:buClr>
                <a:srgbClr val="888888"/>
              </a:buClr>
              <a:buSzPts val="1400"/>
              <a:buNone/>
              <a:defRPr sz="1400">
                <a:solidFill>
                  <a:srgbClr val="888888"/>
                </a:solidFill>
              </a:defRPr>
            </a:lvl6pPr>
            <a:lvl7pPr marL="3200400" lvl="6" indent="-228600" algn="l">
              <a:lnSpc>
                <a:spcPct val="100000"/>
              </a:lnSpc>
              <a:spcBef>
                <a:spcPts val="280"/>
              </a:spcBef>
              <a:spcAft>
                <a:spcPts val="0"/>
              </a:spcAft>
              <a:buClr>
                <a:srgbClr val="888888"/>
              </a:buClr>
              <a:buSzPts val="1400"/>
              <a:buNone/>
              <a:defRPr sz="1400">
                <a:solidFill>
                  <a:srgbClr val="888888"/>
                </a:solidFill>
              </a:defRPr>
            </a:lvl7pPr>
            <a:lvl8pPr marL="3657600" lvl="7" indent="-228600" algn="l">
              <a:lnSpc>
                <a:spcPct val="100000"/>
              </a:lnSpc>
              <a:spcBef>
                <a:spcPts val="280"/>
              </a:spcBef>
              <a:spcAft>
                <a:spcPts val="0"/>
              </a:spcAft>
              <a:buClr>
                <a:srgbClr val="888888"/>
              </a:buClr>
              <a:buSzPts val="1400"/>
              <a:buNone/>
              <a:defRPr sz="1400">
                <a:solidFill>
                  <a:srgbClr val="888888"/>
                </a:solidFill>
              </a:defRPr>
            </a:lvl8pPr>
            <a:lvl9pPr marL="4114800" lvl="8" indent="-228600" algn="l">
              <a:lnSpc>
                <a:spcPct val="100000"/>
              </a:lnSpc>
              <a:spcBef>
                <a:spcPts val="280"/>
              </a:spcBef>
              <a:spcAft>
                <a:spcPts val="0"/>
              </a:spcAft>
              <a:buClr>
                <a:srgbClr val="888888"/>
              </a:buClr>
              <a:buSzPts val="1400"/>
              <a:buNone/>
              <a:defRPr sz="1400">
                <a:solidFill>
                  <a:srgbClr val="888888"/>
                </a:solidFill>
              </a:defRPr>
            </a:lvl9pPr>
          </a:lstStyle>
          <a:p/>
        </p:txBody>
      </p:sp>
      <p:sp>
        <p:nvSpPr>
          <p:cNvPr id="103" name="Google Shape;103;p25"/>
          <p:cNvSpPr txBox="1"/>
          <p:nvPr>
            <p:ph type="dt" idx="10"/>
          </p:nvPr>
        </p:nvSpPr>
        <p:spPr>
          <a:xfrm>
            <a:off x="457200" y="6356350"/>
            <a:ext cx="21336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4" name="Google Shape;104;p25"/>
          <p:cNvSpPr txBox="1"/>
          <p:nvPr>
            <p:ph type="ftr" idx="11"/>
          </p:nvPr>
        </p:nvSpPr>
        <p:spPr>
          <a:xfrm>
            <a:off x="3124200" y="6356350"/>
            <a:ext cx="28956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5" name="Google Shape;105;p25"/>
          <p:cNvSpPr txBox="1"/>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matchingName="Title Slide">
  <p:cSld name="TITLE">
    <p:spTree>
      <p:nvGrpSpPr>
        <p:cNvPr id="106" name="Shape 106"/>
        <p:cNvGrpSpPr/>
        <p:nvPr/>
      </p:nvGrpSpPr>
      <p:grpSpPr>
        <a:xfrm>
          <a:off x="0" y="0"/>
          <a:ext cx="0" cy="0"/>
          <a:chOff x="0" y="0"/>
          <a:chExt cx="0" cy="0"/>
        </a:xfrm>
      </p:grpSpPr>
      <p:sp>
        <p:nvSpPr>
          <p:cNvPr id="107" name="Google Shape;107;p26"/>
          <p:cNvSpPr txBox="1"/>
          <p:nvPr>
            <p:ph type="ctrTitle"/>
          </p:nvPr>
        </p:nvSpPr>
        <p:spPr>
          <a:xfrm>
            <a:off x="685800" y="2130425"/>
            <a:ext cx="7772400" cy="14700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08" name="Google Shape;108;p26"/>
          <p:cNvSpPr txBox="1"/>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p:txBody>
      </p:sp>
      <p:sp>
        <p:nvSpPr>
          <p:cNvPr id="109" name="Google Shape;109;p26"/>
          <p:cNvSpPr txBox="1"/>
          <p:nvPr>
            <p:ph type="dt" idx="10"/>
          </p:nvPr>
        </p:nvSpPr>
        <p:spPr>
          <a:xfrm>
            <a:off x="457200" y="6356350"/>
            <a:ext cx="21336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0" name="Google Shape;110;p26"/>
          <p:cNvSpPr txBox="1"/>
          <p:nvPr>
            <p:ph type="ftr" idx="11"/>
          </p:nvPr>
        </p:nvSpPr>
        <p:spPr>
          <a:xfrm>
            <a:off x="3124200" y="6356350"/>
            <a:ext cx="28956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1" name="Google Shape;111;p26"/>
          <p:cNvSpPr txBox="1"/>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27" name="Shape 127"/>
        <p:cNvGrpSpPr/>
        <p:nvPr/>
      </p:nvGrpSpPr>
      <p:grpSpPr>
        <a:xfrm>
          <a:off x="0" y="0"/>
          <a:ext cx="0" cy="0"/>
          <a:chOff x="0" y="0"/>
          <a:chExt cx="0" cy="0"/>
        </a:xfrm>
      </p:grpSpPr>
      <p:sp>
        <p:nvSpPr>
          <p:cNvPr id="128" name="Google Shape;128;p28"/>
          <p:cNvSpPr txBox="1"/>
          <p:nvPr>
            <p:ph type="sldNum" idx="12"/>
          </p:nvPr>
        </p:nvSpPr>
        <p:spPr>
          <a:xfrm>
            <a:off x="0" y="6610350"/>
            <a:ext cx="381000" cy="247800"/>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chemeClr val="dk1"/>
              </a:buClr>
              <a:buSzPts val="1000"/>
              <a:buFont typeface="Arial" panose="020B0604020202020204"/>
              <a:buNone/>
              <a:defRPr sz="10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chemeClr val="dk1"/>
              </a:buClr>
              <a:buSzPts val="1000"/>
              <a:buFont typeface="Arial" panose="020B0604020202020204"/>
              <a:buNone/>
              <a:defRPr sz="10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chemeClr val="dk1"/>
              </a:buClr>
              <a:buSzPts val="1000"/>
              <a:buFont typeface="Arial" panose="020B0604020202020204"/>
              <a:buNone/>
              <a:defRPr sz="10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chemeClr val="dk1"/>
              </a:buClr>
              <a:buSzPts val="1000"/>
              <a:buFont typeface="Arial" panose="020B0604020202020204"/>
              <a:buNone/>
              <a:defRPr sz="10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chemeClr val="dk1"/>
              </a:buClr>
              <a:buSzPts val="1000"/>
              <a:buFont typeface="Arial" panose="020B0604020202020204"/>
              <a:buNone/>
              <a:defRPr sz="10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chemeClr val="dk1"/>
              </a:buClr>
              <a:buSzPts val="1000"/>
              <a:buFont typeface="Arial" panose="020B0604020202020204"/>
              <a:buNone/>
              <a:defRPr sz="10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chemeClr val="dk1"/>
              </a:buClr>
              <a:buSzPts val="1000"/>
              <a:buFont typeface="Arial" panose="020B0604020202020204"/>
              <a:buNone/>
              <a:defRPr sz="10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chemeClr val="dk1"/>
              </a:buClr>
              <a:buSzPts val="1000"/>
              <a:buFont typeface="Arial" panose="020B0604020202020204"/>
              <a:buNone/>
              <a:defRPr sz="10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chemeClr val="dk1"/>
              </a:buClr>
              <a:buSzPts val="1000"/>
              <a:buFont typeface="Arial" panose="020B0604020202020204"/>
              <a:buNone/>
              <a:defRPr sz="10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matchingName="Title and Content">
  <p:cSld name="OBJECT">
    <p:spTree>
      <p:nvGrpSpPr>
        <p:cNvPr id="137" name="Shape 137"/>
        <p:cNvGrpSpPr/>
        <p:nvPr/>
      </p:nvGrpSpPr>
      <p:grpSpPr>
        <a:xfrm>
          <a:off x="0" y="0"/>
          <a:ext cx="0" cy="0"/>
          <a:chOff x="0" y="0"/>
          <a:chExt cx="0" cy="0"/>
        </a:xfrm>
      </p:grpSpPr>
      <p:sp>
        <p:nvSpPr>
          <p:cNvPr id="138" name="Google Shape;138;p30"/>
          <p:cNvSpPr txBox="1"/>
          <p:nvPr>
            <p:ph type="title"/>
          </p:nvPr>
        </p:nvSpPr>
        <p:spPr>
          <a:xfrm>
            <a:off x="381000" y="2667000"/>
            <a:ext cx="8401200" cy="6747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9" name="Google Shape;139;p30"/>
          <p:cNvSpPr txBox="1"/>
          <p:nvPr>
            <p:ph type="body" idx="1"/>
          </p:nvPr>
        </p:nvSpPr>
        <p:spPr>
          <a:xfrm>
            <a:off x="0" y="990600"/>
            <a:ext cx="8437500" cy="4754700"/>
          </a:xfrm>
          <a:prstGeom prst="rect">
            <a:avLst/>
          </a:prstGeom>
          <a:noFill/>
          <a:ln>
            <a:noFill/>
          </a:ln>
        </p:spPr>
        <p:txBody>
          <a:bodyPr spcFirstLastPara="1" wrap="square" lIns="91425" tIns="45700" rIns="91425" bIns="45700" anchor="t" anchorCtr="0">
            <a:no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p:txBody>
      </p:sp>
      <p:sp>
        <p:nvSpPr>
          <p:cNvPr id="140" name="Google Shape;140;p30"/>
          <p:cNvSpPr txBox="1"/>
          <p:nvPr>
            <p:ph type="sldNum" idx="12"/>
          </p:nvPr>
        </p:nvSpPr>
        <p:spPr>
          <a:xfrm>
            <a:off x="7086600" y="6553200"/>
            <a:ext cx="1676400" cy="304800"/>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chemeClr val="dk1"/>
              </a:buClr>
              <a:buSzPts val="1600"/>
              <a:buFont typeface="Arial" panose="020B0604020202020204"/>
              <a:buNone/>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chemeClr val="dk1"/>
              </a:buClr>
              <a:buSzPts val="1600"/>
              <a:buFont typeface="Arial" panose="020B0604020202020204"/>
              <a:buNone/>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chemeClr val="dk1"/>
              </a:buClr>
              <a:buSzPts val="1600"/>
              <a:buFont typeface="Arial" panose="020B0604020202020204"/>
              <a:buNone/>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chemeClr val="dk1"/>
              </a:buClr>
              <a:buSzPts val="1600"/>
              <a:buFont typeface="Arial" panose="020B0604020202020204"/>
              <a:buNone/>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chemeClr val="dk1"/>
              </a:buClr>
              <a:buSzPts val="1600"/>
              <a:buFont typeface="Arial" panose="020B0604020202020204"/>
              <a:buNone/>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chemeClr val="dk1"/>
              </a:buClr>
              <a:buSzPts val="1600"/>
              <a:buFont typeface="Arial" panose="020B0604020202020204"/>
              <a:buNone/>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chemeClr val="dk1"/>
              </a:buClr>
              <a:buSzPts val="1600"/>
              <a:buFont typeface="Arial" panose="020B0604020202020204"/>
              <a:buNone/>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chemeClr val="dk1"/>
              </a:buClr>
              <a:buSzPts val="1600"/>
              <a:buFont typeface="Arial" panose="020B0604020202020204"/>
              <a:buNone/>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chemeClr val="dk1"/>
              </a:buClr>
              <a:buSzPts val="1600"/>
              <a:buFont typeface="Arial" panose="020B0604020202020204"/>
              <a:buNone/>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1_Title Slide">
  <p:cSld name="1_Title Slide">
    <p:spTree>
      <p:nvGrpSpPr>
        <p:cNvPr id="156" name="Shape 156"/>
        <p:cNvGrpSpPr/>
        <p:nvPr/>
      </p:nvGrpSpPr>
      <p:grpSpPr>
        <a:xfrm>
          <a:off x="0" y="0"/>
          <a:ext cx="0" cy="0"/>
          <a:chOff x="0" y="0"/>
          <a:chExt cx="0" cy="0"/>
        </a:xfrm>
      </p:grpSpPr>
      <p:sp>
        <p:nvSpPr>
          <p:cNvPr id="157" name="Google Shape;157;p32"/>
          <p:cNvSpPr txBox="1"/>
          <p:nvPr>
            <p:ph type="sldNum" idx="12"/>
          </p:nvPr>
        </p:nvSpPr>
        <p:spPr>
          <a:xfrm>
            <a:off x="0" y="6610350"/>
            <a:ext cx="381000" cy="247800"/>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chemeClr val="dk1"/>
              </a:buClr>
              <a:buSzPts val="1000"/>
              <a:buFont typeface="Arial" panose="020B0604020202020204"/>
              <a:buNone/>
              <a:defRPr sz="10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chemeClr val="dk1"/>
              </a:buClr>
              <a:buSzPts val="1000"/>
              <a:buFont typeface="Arial" panose="020B0604020202020204"/>
              <a:buNone/>
              <a:defRPr sz="10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chemeClr val="dk1"/>
              </a:buClr>
              <a:buSzPts val="1000"/>
              <a:buFont typeface="Arial" panose="020B0604020202020204"/>
              <a:buNone/>
              <a:defRPr sz="10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chemeClr val="dk1"/>
              </a:buClr>
              <a:buSzPts val="1000"/>
              <a:buFont typeface="Arial" panose="020B0604020202020204"/>
              <a:buNone/>
              <a:defRPr sz="10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chemeClr val="dk1"/>
              </a:buClr>
              <a:buSzPts val="1000"/>
              <a:buFont typeface="Arial" panose="020B0604020202020204"/>
              <a:buNone/>
              <a:defRPr sz="10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chemeClr val="dk1"/>
              </a:buClr>
              <a:buSzPts val="1000"/>
              <a:buFont typeface="Arial" panose="020B0604020202020204"/>
              <a:buNone/>
              <a:defRPr sz="10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chemeClr val="dk1"/>
              </a:buClr>
              <a:buSzPts val="1000"/>
              <a:buFont typeface="Arial" panose="020B0604020202020204"/>
              <a:buNone/>
              <a:defRPr sz="10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chemeClr val="dk1"/>
              </a:buClr>
              <a:buSzPts val="1000"/>
              <a:buFont typeface="Arial" panose="020B0604020202020204"/>
              <a:buNone/>
              <a:defRPr sz="10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chemeClr val="dk1"/>
              </a:buClr>
              <a:buSzPts val="1000"/>
              <a:buFont typeface="Arial" panose="020B0604020202020204"/>
              <a:buNone/>
              <a:defRPr sz="10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matchingName="Title and Content">
  <p:cSld name="OBJECT">
    <p:spTree>
      <p:nvGrpSpPr>
        <p:cNvPr id="33" name="Shape 33"/>
        <p:cNvGrpSpPr/>
        <p:nvPr/>
      </p:nvGrpSpPr>
      <p:grpSpPr>
        <a:xfrm>
          <a:off x="0" y="0"/>
          <a:ext cx="0" cy="0"/>
          <a:chOff x="0" y="0"/>
          <a:chExt cx="0" cy="0"/>
        </a:xfrm>
      </p:grpSpPr>
      <p:sp>
        <p:nvSpPr>
          <p:cNvPr id="34" name="Google Shape;34;p14"/>
          <p:cNvSpPr txBox="1"/>
          <p:nvPr>
            <p:ph type="title"/>
          </p:nvPr>
        </p:nvSpPr>
        <p:spPr>
          <a:xfrm>
            <a:off x="685800" y="274638"/>
            <a:ext cx="8001000" cy="716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35" name="Google Shape;35;p14"/>
          <p:cNvSpPr txBox="1"/>
          <p:nvPr>
            <p:ph type="body" idx="1"/>
          </p:nvPr>
        </p:nvSpPr>
        <p:spPr>
          <a:xfrm>
            <a:off x="685800" y="990600"/>
            <a:ext cx="8001000" cy="5135700"/>
          </a:xfrm>
          <a:prstGeom prst="rect">
            <a:avLst/>
          </a:prstGeom>
          <a:noFill/>
          <a:ln>
            <a:noFill/>
          </a:ln>
        </p:spPr>
        <p:txBody>
          <a:bodyPr spcFirstLastPara="1" wrap="square" lIns="91425" tIns="45700" rIns="91425" bIns="45700" anchor="t" anchorCtr="0">
            <a:no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p:txBody>
      </p:sp>
      <p:sp>
        <p:nvSpPr>
          <p:cNvPr id="36" name="Google Shape;36;p14"/>
          <p:cNvSpPr txBox="1"/>
          <p:nvPr>
            <p:ph type="dt" idx="10"/>
          </p:nvPr>
        </p:nvSpPr>
        <p:spPr>
          <a:xfrm>
            <a:off x="457200" y="6356350"/>
            <a:ext cx="21336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7" name="Google Shape;37;p14"/>
          <p:cNvSpPr txBox="1"/>
          <p:nvPr>
            <p:ph type="ftr" idx="11"/>
          </p:nvPr>
        </p:nvSpPr>
        <p:spPr>
          <a:xfrm>
            <a:off x="3124200" y="6356350"/>
            <a:ext cx="28956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14"/>
          <p:cNvSpPr txBox="1"/>
          <p:nvPr>
            <p:ph type="sldNum" idx="12"/>
          </p:nvPr>
        </p:nvSpPr>
        <p:spPr>
          <a:xfrm>
            <a:off x="7010400" y="6492875"/>
            <a:ext cx="21336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vertTitleAndTx" matchingName="Vertical Title and Text">
  <p:cSld name="VERTICAL_TITLE_AND_VERTICAL_TEXT">
    <p:spTree>
      <p:nvGrpSpPr>
        <p:cNvPr id="49" name="Shape 49"/>
        <p:cNvGrpSpPr/>
        <p:nvPr/>
      </p:nvGrpSpPr>
      <p:grpSpPr>
        <a:xfrm>
          <a:off x="0" y="0"/>
          <a:ext cx="0" cy="0"/>
          <a:chOff x="0" y="0"/>
          <a:chExt cx="0" cy="0"/>
        </a:xfrm>
      </p:grpSpPr>
      <p:sp>
        <p:nvSpPr>
          <p:cNvPr id="50" name="Google Shape;50;p17"/>
          <p:cNvSpPr txBox="1"/>
          <p:nvPr>
            <p:ph type="title"/>
          </p:nvPr>
        </p:nvSpPr>
        <p:spPr>
          <a:xfrm rot="5400000">
            <a:off x="4732351" y="2171689"/>
            <a:ext cx="5851500" cy="20574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51" name="Google Shape;51;p17"/>
          <p:cNvSpPr txBox="1"/>
          <p:nvPr>
            <p:ph type="body" idx="1"/>
          </p:nvPr>
        </p:nvSpPr>
        <p:spPr>
          <a:xfrm rot="5400000">
            <a:off x="541350" y="190487"/>
            <a:ext cx="5851500" cy="6019800"/>
          </a:xfrm>
          <a:prstGeom prst="rect">
            <a:avLst/>
          </a:prstGeom>
          <a:noFill/>
          <a:ln>
            <a:noFill/>
          </a:ln>
        </p:spPr>
        <p:txBody>
          <a:bodyPr spcFirstLastPara="1" wrap="square" lIns="91425" tIns="45700" rIns="91425" bIns="45700" anchor="t" anchorCtr="0">
            <a:no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p:txBody>
      </p:sp>
      <p:sp>
        <p:nvSpPr>
          <p:cNvPr id="52" name="Google Shape;52;p17"/>
          <p:cNvSpPr txBox="1"/>
          <p:nvPr>
            <p:ph type="dt" idx="10"/>
          </p:nvPr>
        </p:nvSpPr>
        <p:spPr>
          <a:xfrm>
            <a:off x="457200" y="6356350"/>
            <a:ext cx="21336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17"/>
          <p:cNvSpPr txBox="1"/>
          <p:nvPr>
            <p:ph type="ftr" idx="11"/>
          </p:nvPr>
        </p:nvSpPr>
        <p:spPr>
          <a:xfrm>
            <a:off x="3124200" y="6356350"/>
            <a:ext cx="28956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 name="Google Shape;54;p17"/>
          <p:cNvSpPr txBox="1"/>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vertTx" matchingName="Title and Vertical Text">
  <p:cSld name="VERTICAL_TEXT">
    <p:spTree>
      <p:nvGrpSpPr>
        <p:cNvPr id="55" name="Shape 55"/>
        <p:cNvGrpSpPr/>
        <p:nvPr/>
      </p:nvGrpSpPr>
      <p:grpSpPr>
        <a:xfrm>
          <a:off x="0" y="0"/>
          <a:ext cx="0" cy="0"/>
          <a:chOff x="0" y="0"/>
          <a:chExt cx="0" cy="0"/>
        </a:xfrm>
      </p:grpSpPr>
      <p:sp>
        <p:nvSpPr>
          <p:cNvPr id="56" name="Google Shape;56;p18"/>
          <p:cNvSpPr txBox="1"/>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57" name="Google Shape;57;p18"/>
          <p:cNvSpPr txBox="1"/>
          <p:nvPr>
            <p:ph type="body" idx="1"/>
          </p:nvPr>
        </p:nvSpPr>
        <p:spPr>
          <a:xfrm rot="5400000">
            <a:off x="2308950" y="-251550"/>
            <a:ext cx="4526100" cy="8229600"/>
          </a:xfrm>
          <a:prstGeom prst="rect">
            <a:avLst/>
          </a:prstGeom>
          <a:noFill/>
          <a:ln>
            <a:noFill/>
          </a:ln>
        </p:spPr>
        <p:txBody>
          <a:bodyPr spcFirstLastPara="1" wrap="square" lIns="91425" tIns="45700" rIns="91425" bIns="45700" anchor="t" anchorCtr="0">
            <a:no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p:txBody>
      </p:sp>
      <p:sp>
        <p:nvSpPr>
          <p:cNvPr id="58" name="Google Shape;58;p18"/>
          <p:cNvSpPr txBox="1"/>
          <p:nvPr>
            <p:ph type="dt" idx="10"/>
          </p:nvPr>
        </p:nvSpPr>
        <p:spPr>
          <a:xfrm>
            <a:off x="457200" y="6356350"/>
            <a:ext cx="21336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 name="Google Shape;59;p18"/>
          <p:cNvSpPr txBox="1"/>
          <p:nvPr>
            <p:ph type="ftr" idx="11"/>
          </p:nvPr>
        </p:nvSpPr>
        <p:spPr>
          <a:xfrm>
            <a:off x="3124200" y="6356350"/>
            <a:ext cx="28956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18"/>
          <p:cNvSpPr txBox="1"/>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picTx" matchingName="Picture with Caption">
  <p:cSld name="PICTURE_WITH_CAPTION_TEXT">
    <p:spTree>
      <p:nvGrpSpPr>
        <p:cNvPr id="61" name="Shape 61"/>
        <p:cNvGrpSpPr/>
        <p:nvPr/>
      </p:nvGrpSpPr>
      <p:grpSpPr>
        <a:xfrm>
          <a:off x="0" y="0"/>
          <a:ext cx="0" cy="0"/>
          <a:chOff x="0" y="0"/>
          <a:chExt cx="0" cy="0"/>
        </a:xfrm>
      </p:grpSpPr>
      <p:sp>
        <p:nvSpPr>
          <p:cNvPr id="62" name="Google Shape;62;p19"/>
          <p:cNvSpPr txBox="1"/>
          <p:nvPr>
            <p:ph type="title"/>
          </p:nvPr>
        </p:nvSpPr>
        <p:spPr>
          <a:xfrm>
            <a:off x="1792288" y="4800600"/>
            <a:ext cx="5486400" cy="56670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sz="2000" b="1"/>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63" name="Google Shape;63;p19"/>
          <p:cNvSpPr/>
          <p:nvPr>
            <p:ph type="pic" idx="2"/>
          </p:nvPr>
        </p:nvSpPr>
        <p:spPr>
          <a:xfrm>
            <a:off x="1792288" y="612775"/>
            <a:ext cx="5486400" cy="4114800"/>
          </a:xfrm>
          <a:prstGeom prst="rect">
            <a:avLst/>
          </a:prstGeom>
          <a:noFill/>
          <a:ln>
            <a:noFill/>
          </a:ln>
        </p:spPr>
      </p:sp>
      <p:sp>
        <p:nvSpPr>
          <p:cNvPr id="64" name="Google Shape;64;p19"/>
          <p:cNvSpPr txBox="1"/>
          <p:nvPr>
            <p:ph type="body" idx="1"/>
          </p:nvPr>
        </p:nvSpPr>
        <p:spPr>
          <a:xfrm>
            <a:off x="1792288" y="5367338"/>
            <a:ext cx="5486400" cy="804900"/>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280"/>
              </a:spcBef>
              <a:spcAft>
                <a:spcPts val="0"/>
              </a:spcAft>
              <a:buClr>
                <a:schemeClr val="dk1"/>
              </a:buClr>
              <a:buSzPts val="1400"/>
              <a:buNone/>
              <a:defRPr sz="14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p:txBody>
      </p:sp>
      <p:sp>
        <p:nvSpPr>
          <p:cNvPr id="65" name="Google Shape;65;p19"/>
          <p:cNvSpPr txBox="1"/>
          <p:nvPr>
            <p:ph type="dt" idx="10"/>
          </p:nvPr>
        </p:nvSpPr>
        <p:spPr>
          <a:xfrm>
            <a:off x="457200" y="6356350"/>
            <a:ext cx="21336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 name="Google Shape;66;p19"/>
          <p:cNvSpPr txBox="1"/>
          <p:nvPr>
            <p:ph type="ftr" idx="11"/>
          </p:nvPr>
        </p:nvSpPr>
        <p:spPr>
          <a:xfrm>
            <a:off x="3124200" y="6356350"/>
            <a:ext cx="28956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19"/>
          <p:cNvSpPr txBox="1"/>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Tx" matchingName="Content with Caption">
  <p:cSld name="OBJECT_WITH_CAPTION_TEXT">
    <p:spTree>
      <p:nvGrpSpPr>
        <p:cNvPr id="68" name="Shape 68"/>
        <p:cNvGrpSpPr/>
        <p:nvPr/>
      </p:nvGrpSpPr>
      <p:grpSpPr>
        <a:xfrm>
          <a:off x="0" y="0"/>
          <a:ext cx="0" cy="0"/>
          <a:chOff x="0" y="0"/>
          <a:chExt cx="0" cy="0"/>
        </a:xfrm>
      </p:grpSpPr>
      <p:sp>
        <p:nvSpPr>
          <p:cNvPr id="69" name="Google Shape;69;p20"/>
          <p:cNvSpPr txBox="1"/>
          <p:nvPr>
            <p:ph type="title"/>
          </p:nvPr>
        </p:nvSpPr>
        <p:spPr>
          <a:xfrm>
            <a:off x="457200" y="273050"/>
            <a:ext cx="3008400" cy="116220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sz="2000" b="1"/>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70" name="Google Shape;70;p20"/>
          <p:cNvSpPr txBox="1"/>
          <p:nvPr>
            <p:ph type="body" idx="1"/>
          </p:nvPr>
        </p:nvSpPr>
        <p:spPr>
          <a:xfrm>
            <a:off x="3575050" y="273050"/>
            <a:ext cx="5111700" cy="5853000"/>
          </a:xfrm>
          <a:prstGeom prst="rect">
            <a:avLst/>
          </a:prstGeom>
          <a:noFill/>
          <a:ln>
            <a:noFill/>
          </a:ln>
        </p:spPr>
        <p:txBody>
          <a:bodyPr spcFirstLastPara="1" wrap="square" lIns="91425" tIns="45700" rIns="91425" bIns="45700" anchor="t" anchorCtr="0">
            <a:noAutofit/>
          </a:bodyPr>
          <a:lstStyle>
            <a:lvl1pPr marL="457200" lvl="0" indent="-431800" algn="l">
              <a:lnSpc>
                <a:spcPct val="100000"/>
              </a:lnSpc>
              <a:spcBef>
                <a:spcPts val="640"/>
              </a:spcBef>
              <a:spcAft>
                <a:spcPts val="0"/>
              </a:spcAft>
              <a:buClr>
                <a:schemeClr val="dk1"/>
              </a:buClr>
              <a:buSzPts val="3200"/>
              <a:buChar char="•"/>
              <a:defRPr sz="3200"/>
            </a:lvl1pPr>
            <a:lvl2pPr marL="914400" lvl="1" indent="-406400" algn="l">
              <a:lnSpc>
                <a:spcPct val="100000"/>
              </a:lnSpc>
              <a:spcBef>
                <a:spcPts val="560"/>
              </a:spcBef>
              <a:spcAft>
                <a:spcPts val="0"/>
              </a:spcAft>
              <a:buClr>
                <a:schemeClr val="dk1"/>
              </a:buClr>
              <a:buSzPts val="2800"/>
              <a:buChar char="–"/>
              <a:defRPr sz="2800"/>
            </a:lvl2pPr>
            <a:lvl3pPr marL="1371600" lvl="2" indent="-381000" algn="l">
              <a:lnSpc>
                <a:spcPct val="100000"/>
              </a:lnSpc>
              <a:spcBef>
                <a:spcPts val="480"/>
              </a:spcBef>
              <a:spcAft>
                <a:spcPts val="0"/>
              </a:spcAft>
              <a:buClr>
                <a:schemeClr val="dk1"/>
              </a:buClr>
              <a:buSzPts val="2400"/>
              <a:buChar char="•"/>
              <a:defRPr sz="2400"/>
            </a:lvl3pPr>
            <a:lvl4pPr marL="1828800" lvl="3" indent="-355600" algn="l">
              <a:lnSpc>
                <a:spcPct val="100000"/>
              </a:lnSpc>
              <a:spcBef>
                <a:spcPts val="400"/>
              </a:spcBef>
              <a:spcAft>
                <a:spcPts val="0"/>
              </a:spcAft>
              <a:buClr>
                <a:schemeClr val="dk1"/>
              </a:buClr>
              <a:buSzPts val="2000"/>
              <a:buChar char="–"/>
              <a:defRPr sz="2000"/>
            </a:lvl4pPr>
            <a:lvl5pPr marL="2286000" lvl="4" indent="-355600" algn="l">
              <a:lnSpc>
                <a:spcPct val="100000"/>
              </a:lnSpc>
              <a:spcBef>
                <a:spcPts val="400"/>
              </a:spcBef>
              <a:spcAft>
                <a:spcPts val="0"/>
              </a:spcAft>
              <a:buClr>
                <a:schemeClr val="dk1"/>
              </a:buClr>
              <a:buSzPts val="2000"/>
              <a:buChar char="»"/>
              <a:defRPr sz="2000"/>
            </a:lvl5pPr>
            <a:lvl6pPr marL="2743200" lvl="5" indent="-355600" algn="l">
              <a:lnSpc>
                <a:spcPct val="100000"/>
              </a:lnSpc>
              <a:spcBef>
                <a:spcPts val="400"/>
              </a:spcBef>
              <a:spcAft>
                <a:spcPts val="0"/>
              </a:spcAft>
              <a:buClr>
                <a:schemeClr val="dk1"/>
              </a:buClr>
              <a:buSzPts val="2000"/>
              <a:buChar char="•"/>
              <a:defRPr sz="2000"/>
            </a:lvl6pPr>
            <a:lvl7pPr marL="3200400" lvl="6" indent="-355600" algn="l">
              <a:lnSpc>
                <a:spcPct val="100000"/>
              </a:lnSpc>
              <a:spcBef>
                <a:spcPts val="400"/>
              </a:spcBef>
              <a:spcAft>
                <a:spcPts val="0"/>
              </a:spcAft>
              <a:buClr>
                <a:schemeClr val="dk1"/>
              </a:buClr>
              <a:buSzPts val="2000"/>
              <a:buChar char="•"/>
              <a:defRPr sz="2000"/>
            </a:lvl7pPr>
            <a:lvl8pPr marL="3657600" lvl="7" indent="-355600" algn="l">
              <a:lnSpc>
                <a:spcPct val="100000"/>
              </a:lnSpc>
              <a:spcBef>
                <a:spcPts val="400"/>
              </a:spcBef>
              <a:spcAft>
                <a:spcPts val="0"/>
              </a:spcAft>
              <a:buClr>
                <a:schemeClr val="dk1"/>
              </a:buClr>
              <a:buSzPts val="2000"/>
              <a:buChar char="•"/>
              <a:defRPr sz="2000"/>
            </a:lvl8pPr>
            <a:lvl9pPr marL="4114800" lvl="8" indent="-355600" algn="l">
              <a:lnSpc>
                <a:spcPct val="100000"/>
              </a:lnSpc>
              <a:spcBef>
                <a:spcPts val="400"/>
              </a:spcBef>
              <a:spcAft>
                <a:spcPts val="0"/>
              </a:spcAft>
              <a:buClr>
                <a:schemeClr val="dk1"/>
              </a:buClr>
              <a:buSzPts val="2000"/>
              <a:buChar char="•"/>
              <a:defRPr sz="2000"/>
            </a:lvl9pPr>
          </a:lstStyle>
          <a:p/>
        </p:txBody>
      </p:sp>
      <p:sp>
        <p:nvSpPr>
          <p:cNvPr id="71" name="Google Shape;71;p20"/>
          <p:cNvSpPr txBox="1"/>
          <p:nvPr>
            <p:ph type="body" idx="2"/>
          </p:nvPr>
        </p:nvSpPr>
        <p:spPr>
          <a:xfrm>
            <a:off x="457200" y="1435100"/>
            <a:ext cx="3008400" cy="4691100"/>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280"/>
              </a:spcBef>
              <a:spcAft>
                <a:spcPts val="0"/>
              </a:spcAft>
              <a:buClr>
                <a:schemeClr val="dk1"/>
              </a:buClr>
              <a:buSzPts val="1400"/>
              <a:buNone/>
              <a:defRPr sz="14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p:txBody>
      </p:sp>
      <p:sp>
        <p:nvSpPr>
          <p:cNvPr id="72" name="Google Shape;72;p20"/>
          <p:cNvSpPr txBox="1"/>
          <p:nvPr>
            <p:ph type="dt" idx="10"/>
          </p:nvPr>
        </p:nvSpPr>
        <p:spPr>
          <a:xfrm>
            <a:off x="457200" y="6356350"/>
            <a:ext cx="21336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 name="Google Shape;73;p20"/>
          <p:cNvSpPr txBox="1"/>
          <p:nvPr>
            <p:ph type="ftr" idx="11"/>
          </p:nvPr>
        </p:nvSpPr>
        <p:spPr>
          <a:xfrm>
            <a:off x="3124200" y="6356350"/>
            <a:ext cx="28956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4" name="Google Shape;74;p20"/>
          <p:cNvSpPr txBox="1"/>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matchingName="Blank">
  <p:cSld name="BLANK">
    <p:spTree>
      <p:nvGrpSpPr>
        <p:cNvPr id="75" name="Shape 75"/>
        <p:cNvGrpSpPr/>
        <p:nvPr/>
      </p:nvGrpSpPr>
      <p:grpSpPr>
        <a:xfrm>
          <a:off x="0" y="0"/>
          <a:ext cx="0" cy="0"/>
          <a:chOff x="0" y="0"/>
          <a:chExt cx="0" cy="0"/>
        </a:xfrm>
      </p:grpSpPr>
      <p:sp>
        <p:nvSpPr>
          <p:cNvPr id="76" name="Google Shape;76;p21"/>
          <p:cNvSpPr txBox="1"/>
          <p:nvPr>
            <p:ph type="dt" idx="10"/>
          </p:nvPr>
        </p:nvSpPr>
        <p:spPr>
          <a:xfrm>
            <a:off x="457200" y="6356350"/>
            <a:ext cx="21336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 name="Google Shape;77;p21"/>
          <p:cNvSpPr txBox="1"/>
          <p:nvPr>
            <p:ph type="ftr" idx="11"/>
          </p:nvPr>
        </p:nvSpPr>
        <p:spPr>
          <a:xfrm>
            <a:off x="3124200" y="6356350"/>
            <a:ext cx="28956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8" name="Google Shape;78;p21"/>
          <p:cNvSpPr txBox="1"/>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matchingName="Title Only">
  <p:cSld name="TITLE_ONLY">
    <p:spTree>
      <p:nvGrpSpPr>
        <p:cNvPr id="79" name="Shape 79"/>
        <p:cNvGrpSpPr/>
        <p:nvPr/>
      </p:nvGrpSpPr>
      <p:grpSpPr>
        <a:xfrm>
          <a:off x="0" y="0"/>
          <a:ext cx="0" cy="0"/>
          <a:chOff x="0" y="0"/>
          <a:chExt cx="0" cy="0"/>
        </a:xfrm>
      </p:grpSpPr>
      <p:sp>
        <p:nvSpPr>
          <p:cNvPr id="80" name="Google Shape;80;p22"/>
          <p:cNvSpPr txBox="1"/>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81" name="Google Shape;81;p22"/>
          <p:cNvSpPr txBox="1"/>
          <p:nvPr>
            <p:ph type="dt" idx="10"/>
          </p:nvPr>
        </p:nvSpPr>
        <p:spPr>
          <a:xfrm>
            <a:off x="457200" y="6356350"/>
            <a:ext cx="21336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2" name="Google Shape;82;p22"/>
          <p:cNvSpPr txBox="1"/>
          <p:nvPr>
            <p:ph type="ftr" idx="11"/>
          </p:nvPr>
        </p:nvSpPr>
        <p:spPr>
          <a:xfrm>
            <a:off x="3124200" y="6356350"/>
            <a:ext cx="28956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3" name="Google Shape;83;p22"/>
          <p:cNvSpPr txBox="1"/>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matchingName="Comparison">
  <p:cSld name="TWO_OBJECTS_WITH_TEXT">
    <p:spTree>
      <p:nvGrpSpPr>
        <p:cNvPr id="84" name="Shape 84"/>
        <p:cNvGrpSpPr/>
        <p:nvPr/>
      </p:nvGrpSpPr>
      <p:grpSpPr>
        <a:xfrm>
          <a:off x="0" y="0"/>
          <a:ext cx="0" cy="0"/>
          <a:chOff x="0" y="0"/>
          <a:chExt cx="0" cy="0"/>
        </a:xfrm>
      </p:grpSpPr>
      <p:sp>
        <p:nvSpPr>
          <p:cNvPr id="85" name="Google Shape;85;p23"/>
          <p:cNvSpPr txBox="1"/>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86" name="Google Shape;86;p23"/>
          <p:cNvSpPr txBox="1"/>
          <p:nvPr>
            <p:ph type="body" idx="1"/>
          </p:nvPr>
        </p:nvSpPr>
        <p:spPr>
          <a:xfrm>
            <a:off x="457200" y="1535113"/>
            <a:ext cx="4040100" cy="639900"/>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p:txBody>
      </p:sp>
      <p:sp>
        <p:nvSpPr>
          <p:cNvPr id="87" name="Google Shape;87;p23"/>
          <p:cNvSpPr txBox="1"/>
          <p:nvPr>
            <p:ph type="body" idx="2"/>
          </p:nvPr>
        </p:nvSpPr>
        <p:spPr>
          <a:xfrm>
            <a:off x="457200" y="2174875"/>
            <a:ext cx="4040100" cy="3951300"/>
          </a:xfrm>
          <a:prstGeom prst="rect">
            <a:avLst/>
          </a:prstGeom>
          <a:noFill/>
          <a:ln>
            <a:noFill/>
          </a:ln>
        </p:spPr>
        <p:txBody>
          <a:bodyPr spcFirstLastPara="1" wrap="square" lIns="91425" tIns="45700" rIns="91425" bIns="45700" anchor="t" anchorCtr="0">
            <a:noAutofit/>
          </a:bodyPr>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p:txBody>
      </p:sp>
      <p:sp>
        <p:nvSpPr>
          <p:cNvPr id="88" name="Google Shape;88;p23"/>
          <p:cNvSpPr txBox="1"/>
          <p:nvPr>
            <p:ph type="body" idx="3"/>
          </p:nvPr>
        </p:nvSpPr>
        <p:spPr>
          <a:xfrm>
            <a:off x="4645025" y="1535113"/>
            <a:ext cx="4041900" cy="639900"/>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p:txBody>
      </p:sp>
      <p:sp>
        <p:nvSpPr>
          <p:cNvPr id="89" name="Google Shape;89;p23"/>
          <p:cNvSpPr txBox="1"/>
          <p:nvPr>
            <p:ph type="body" idx="4"/>
          </p:nvPr>
        </p:nvSpPr>
        <p:spPr>
          <a:xfrm>
            <a:off x="4645025" y="2174875"/>
            <a:ext cx="4041900" cy="3951300"/>
          </a:xfrm>
          <a:prstGeom prst="rect">
            <a:avLst/>
          </a:prstGeom>
          <a:noFill/>
          <a:ln>
            <a:noFill/>
          </a:ln>
        </p:spPr>
        <p:txBody>
          <a:bodyPr spcFirstLastPara="1" wrap="square" lIns="91425" tIns="45700" rIns="91425" bIns="45700" anchor="t" anchorCtr="0">
            <a:noAutofit/>
          </a:bodyPr>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p:txBody>
      </p:sp>
      <p:sp>
        <p:nvSpPr>
          <p:cNvPr id="90" name="Google Shape;90;p23"/>
          <p:cNvSpPr txBox="1"/>
          <p:nvPr>
            <p:ph type="dt" idx="10"/>
          </p:nvPr>
        </p:nvSpPr>
        <p:spPr>
          <a:xfrm>
            <a:off x="457200" y="6356350"/>
            <a:ext cx="21336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1" name="Google Shape;91;p23"/>
          <p:cNvSpPr txBox="1"/>
          <p:nvPr>
            <p:ph type="ftr" idx="11"/>
          </p:nvPr>
        </p:nvSpPr>
        <p:spPr>
          <a:xfrm>
            <a:off x="3124200" y="6356350"/>
            <a:ext cx="28956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2" name="Google Shape;92;p23"/>
          <p:cNvSpPr txBox="1"/>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image" Target="../media/image1.png"/><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image" Target="../media/image2.png"/><Relationship Id="rId1" Type="http://schemas.openxmlformats.org/officeDocument/2006/relationships/slideLayout" Target="../slideLayouts/slideLayout2.xml"/></Relationships>
</file>

<file path=ppt/slideMasters/_rels/slideMaster3.xml.rels><?xml version="1.0" encoding="UTF-8" standalone="yes"?>
<Relationships xmlns="http://schemas.openxmlformats.org/package/2006/relationships"><Relationship Id="rId1"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9" Type="http://schemas.openxmlformats.org/officeDocument/2006/relationships/slideLayout" Target="../slideLayouts/slideLayout11.xml"/><Relationship Id="rId8" Type="http://schemas.openxmlformats.org/officeDocument/2006/relationships/slideLayout" Target="../slideLayouts/slideLayout10.xml"/><Relationship Id="rId7" Type="http://schemas.openxmlformats.org/officeDocument/2006/relationships/slideLayout" Target="../slideLayouts/slideLayout9.xml"/><Relationship Id="rId6" Type="http://schemas.openxmlformats.org/officeDocument/2006/relationships/slideLayout" Target="../slideLayouts/slideLayout8.xml"/><Relationship Id="rId5" Type="http://schemas.openxmlformats.org/officeDocument/2006/relationships/slideLayout" Target="../slideLayouts/slideLayout7.xml"/><Relationship Id="rId4" Type="http://schemas.openxmlformats.org/officeDocument/2006/relationships/slideLayout" Target="../slideLayouts/slideLayout6.xml"/><Relationship Id="rId3" Type="http://schemas.openxmlformats.org/officeDocument/2006/relationships/slideLayout" Target="../slideLayouts/slideLayout5.xml"/><Relationship Id="rId2" Type="http://schemas.openxmlformats.org/officeDocument/2006/relationships/slideLayout" Target="../slideLayouts/slideLayout4.xml"/><Relationship Id="rId11" Type="http://schemas.openxmlformats.org/officeDocument/2006/relationships/theme" Target="../theme/theme4.xml"/><Relationship Id="rId10" Type="http://schemas.openxmlformats.org/officeDocument/2006/relationships/slideLayout" Target="../slideLayouts/slideLayout12.xml"/><Relationship Id="rId1" Type="http://schemas.openxmlformats.org/officeDocument/2006/relationships/slideLayout" Target="../slideLayouts/slideLayout3.xml"/></Relationships>
</file>

<file path=ppt/slideMasters/_rels/slideMaster5.xml.rels><?xml version="1.0" encoding="UTF-8" standalone="yes"?>
<Relationships xmlns="http://schemas.openxmlformats.org/package/2006/relationships"><Relationship Id="rId5" Type="http://schemas.openxmlformats.org/officeDocument/2006/relationships/theme" Target="../theme/theme5.xml"/><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13.xml"/></Relationships>
</file>

<file path=ppt/slideMasters/_rels/slideMaster6.xml.rels><?xml version="1.0" encoding="UTF-8" standalone="yes"?>
<Relationships xmlns="http://schemas.openxmlformats.org/package/2006/relationships"><Relationship Id="rId4" Type="http://schemas.openxmlformats.org/officeDocument/2006/relationships/theme" Target="../theme/theme6.xml"/><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Layout" Target="../slideLayouts/slideLayout14.xml"/></Relationships>
</file>

<file path=ppt/slideMasters/_rels/slideMaster7.xml.rels><?xml version="1.0" encoding="UTF-8" standalone="yes"?>
<Relationships xmlns="http://schemas.openxmlformats.org/package/2006/relationships"><Relationship Id="rId5" Type="http://schemas.openxmlformats.org/officeDocument/2006/relationships/theme" Target="../theme/theme7.xml"/><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9" name="Shape 9"/>
        <p:cNvGrpSpPr/>
        <p:nvPr/>
      </p:nvGrpSpPr>
      <p:grpSpPr>
        <a:xfrm>
          <a:off x="0" y="0"/>
          <a:ext cx="0" cy="0"/>
          <a:chOff x="0" y="0"/>
          <a:chExt cx="0" cy="0"/>
        </a:xfrm>
      </p:grpSpPr>
      <p:sp>
        <p:nvSpPr>
          <p:cNvPr id="10" name="Google Shape;10;p11"/>
          <p:cNvSpPr/>
          <p:nvPr/>
        </p:nvSpPr>
        <p:spPr>
          <a:xfrm>
            <a:off x="0" y="381000"/>
            <a:ext cx="9131300" cy="914400"/>
          </a:xfrm>
          <a:custGeom>
            <a:avLst/>
            <a:gdLst/>
            <a:ahLst/>
            <a:cxnLst/>
            <a:rect l="l" t="t" r="r" b="b"/>
            <a:pathLst>
              <a:path w="5752" h="444" extrusionOk="0">
                <a:moveTo>
                  <a:pt x="5745" y="9"/>
                </a:moveTo>
                <a:lnTo>
                  <a:pt x="2449" y="8"/>
                </a:lnTo>
                <a:cubicBezTo>
                  <a:pt x="2309" y="8"/>
                  <a:pt x="2404" y="0"/>
                  <a:pt x="2347" y="14"/>
                </a:cubicBezTo>
                <a:lnTo>
                  <a:pt x="2174" y="93"/>
                </a:lnTo>
                <a:cubicBezTo>
                  <a:pt x="2124" y="112"/>
                  <a:pt x="2142" y="120"/>
                  <a:pt x="2046" y="127"/>
                </a:cubicBezTo>
                <a:cubicBezTo>
                  <a:pt x="1076" y="125"/>
                  <a:pt x="0" y="119"/>
                  <a:pt x="0" y="119"/>
                </a:cubicBezTo>
                <a:lnTo>
                  <a:pt x="0" y="444"/>
                </a:lnTo>
                <a:lnTo>
                  <a:pt x="3601" y="444"/>
                </a:lnTo>
                <a:lnTo>
                  <a:pt x="3672" y="424"/>
                </a:lnTo>
                <a:lnTo>
                  <a:pt x="3883" y="331"/>
                </a:lnTo>
                <a:lnTo>
                  <a:pt x="3985" y="325"/>
                </a:lnTo>
                <a:lnTo>
                  <a:pt x="5752" y="325"/>
                </a:lnTo>
                <a:lnTo>
                  <a:pt x="5745" y="9"/>
                </a:lnTo>
                <a:close/>
              </a:path>
            </a:pathLst>
          </a:custGeom>
          <a:solidFill>
            <a:srgbClr val="FFFFFF">
              <a:alpha val="49410"/>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11" name="Google Shape;11;p11"/>
          <p:cNvSpPr/>
          <p:nvPr/>
        </p:nvSpPr>
        <p:spPr>
          <a:xfrm>
            <a:off x="0" y="6346825"/>
            <a:ext cx="9131300" cy="511175"/>
          </a:xfrm>
          <a:custGeom>
            <a:avLst/>
            <a:gdLst/>
            <a:ahLst/>
            <a:cxnLst/>
            <a:rect l="l" t="t" r="r" b="b"/>
            <a:pathLst>
              <a:path w="5752" h="444" extrusionOk="0">
                <a:moveTo>
                  <a:pt x="5745" y="9"/>
                </a:moveTo>
                <a:lnTo>
                  <a:pt x="2449" y="8"/>
                </a:lnTo>
                <a:cubicBezTo>
                  <a:pt x="2309" y="8"/>
                  <a:pt x="2404" y="0"/>
                  <a:pt x="2347" y="14"/>
                </a:cubicBezTo>
                <a:lnTo>
                  <a:pt x="2174" y="93"/>
                </a:lnTo>
                <a:cubicBezTo>
                  <a:pt x="2124" y="112"/>
                  <a:pt x="2142" y="120"/>
                  <a:pt x="2046" y="127"/>
                </a:cubicBezTo>
                <a:cubicBezTo>
                  <a:pt x="1076" y="125"/>
                  <a:pt x="0" y="119"/>
                  <a:pt x="0" y="119"/>
                </a:cubicBezTo>
                <a:lnTo>
                  <a:pt x="0" y="444"/>
                </a:lnTo>
                <a:lnTo>
                  <a:pt x="3601" y="444"/>
                </a:lnTo>
                <a:lnTo>
                  <a:pt x="3672" y="424"/>
                </a:lnTo>
                <a:lnTo>
                  <a:pt x="3883" y="331"/>
                </a:lnTo>
                <a:lnTo>
                  <a:pt x="3985" y="325"/>
                </a:lnTo>
                <a:lnTo>
                  <a:pt x="5752" y="325"/>
                </a:lnTo>
                <a:lnTo>
                  <a:pt x="5745" y="9"/>
                </a:lnTo>
                <a:close/>
              </a:path>
            </a:pathLst>
          </a:custGeom>
          <a:solidFill>
            <a:srgbClr val="FFFFFF">
              <a:alpha val="49410"/>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12" name="Google Shape;12;p11"/>
          <p:cNvSpPr txBox="1"/>
          <p:nvPr/>
        </p:nvSpPr>
        <p:spPr>
          <a:xfrm>
            <a:off x="-92075" y="220662"/>
            <a:ext cx="9326700" cy="14781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170272"/>
              </a:buClr>
              <a:buSzPts val="2400"/>
              <a:buFont typeface="Arial" panose="020B0604020202020204"/>
              <a:buNone/>
            </a:pPr>
            <a:r>
              <a:rPr lang="en-US" sz="2400" b="1" i="0" u="none" strike="noStrike" cap="none">
                <a:solidFill>
                  <a:srgbClr val="170272"/>
                </a:solidFill>
                <a:latin typeface="Arial" panose="020B0604020202020204"/>
                <a:ea typeface="Arial" panose="020B0604020202020204"/>
                <a:cs typeface="Arial" panose="020B0604020202020204"/>
                <a:sym typeface="Arial" panose="020B0604020202020204"/>
              </a:rPr>
              <a:t>ĐẠI HỌC QUỐC GIA TP.HỒ CHÍ MINH</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ctr" rtl="0">
              <a:lnSpc>
                <a:spcPct val="100000"/>
              </a:lnSpc>
              <a:spcBef>
                <a:spcPts val="0"/>
              </a:spcBef>
              <a:spcAft>
                <a:spcPts val="0"/>
              </a:spcAft>
              <a:buClr>
                <a:srgbClr val="170272"/>
              </a:buClr>
              <a:buSzPts val="2400"/>
              <a:buFont typeface="Arial" panose="020B0604020202020204"/>
              <a:buNone/>
            </a:pPr>
            <a:r>
              <a:rPr lang="en-US" sz="2400" b="1" i="0" u="none" strike="noStrike" cap="none">
                <a:solidFill>
                  <a:srgbClr val="170272"/>
                </a:solidFill>
                <a:latin typeface="Arial" panose="020B0604020202020204"/>
                <a:ea typeface="Arial" panose="020B0604020202020204"/>
                <a:cs typeface="Arial" panose="020B0604020202020204"/>
                <a:sym typeface="Arial" panose="020B0604020202020204"/>
              </a:rPr>
              <a:t>TRƯỜNG ĐẠI HỌC BÁCH KHOA</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ctr" rtl="0">
              <a:lnSpc>
                <a:spcPct val="100000"/>
              </a:lnSpc>
              <a:spcBef>
                <a:spcPts val="0"/>
              </a:spcBef>
              <a:spcAft>
                <a:spcPts val="0"/>
              </a:spcAft>
              <a:buClr>
                <a:srgbClr val="170272"/>
              </a:buClr>
              <a:buSzPts val="2200"/>
              <a:buFont typeface="Arial" panose="020B0604020202020204"/>
              <a:buNone/>
            </a:pPr>
            <a:r>
              <a:rPr lang="en-US" sz="2200" b="1" i="0" u="none" strike="noStrike" cap="none">
                <a:solidFill>
                  <a:srgbClr val="170272"/>
                </a:solidFill>
                <a:latin typeface="Arial" panose="020B0604020202020204"/>
                <a:ea typeface="Arial" panose="020B0604020202020204"/>
                <a:cs typeface="Arial" panose="020B0604020202020204"/>
                <a:sym typeface="Arial" panose="020B0604020202020204"/>
              </a:rPr>
              <a:t>KHOA ĐIỆN-ĐIỆN TỬ </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ctr" rtl="0">
              <a:lnSpc>
                <a:spcPct val="100000"/>
              </a:lnSpc>
              <a:spcBef>
                <a:spcPts val="0"/>
              </a:spcBef>
              <a:spcAft>
                <a:spcPts val="0"/>
              </a:spcAft>
              <a:buClr>
                <a:srgbClr val="170272"/>
              </a:buClr>
              <a:buSzPts val="2000"/>
              <a:buFont typeface="Arial" panose="020B0604020202020204"/>
              <a:buNone/>
            </a:pPr>
            <a:r>
              <a:rPr lang="en-US" sz="2000" b="1" i="0" u="none" strike="noStrike" cap="none">
                <a:solidFill>
                  <a:srgbClr val="170272"/>
                </a:solidFill>
                <a:latin typeface="Arial" panose="020B0604020202020204"/>
                <a:ea typeface="Arial" panose="020B0604020202020204"/>
                <a:cs typeface="Arial" panose="020B0604020202020204"/>
                <a:sym typeface="Arial" panose="020B0604020202020204"/>
              </a:rPr>
              <a:t>BỘ MÔN KỸ THUẬT ĐIỆN TỬ</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3" name="Google Shape;13;p11"/>
          <p:cNvSpPr txBox="1"/>
          <p:nvPr/>
        </p:nvSpPr>
        <p:spPr>
          <a:xfrm>
            <a:off x="3352800" y="6096000"/>
            <a:ext cx="2895600" cy="3366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14" name="Google Shape;14;p11"/>
          <p:cNvSpPr txBox="1"/>
          <p:nvPr/>
        </p:nvSpPr>
        <p:spPr>
          <a:xfrm>
            <a:off x="2514600" y="6453187"/>
            <a:ext cx="6629400" cy="3081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2F6ACB"/>
              </a:buClr>
              <a:buSzPts val="1400"/>
              <a:buFont typeface="Arial" panose="020B0604020202020204"/>
              <a:buNone/>
            </a:pPr>
            <a:r>
              <a:rPr lang="en-US" sz="1400" b="1" i="0" u="none" strike="noStrike" cap="none">
                <a:solidFill>
                  <a:srgbClr val="2F6ACB"/>
                </a:solidFill>
                <a:latin typeface="Arial" panose="020B0604020202020204"/>
                <a:ea typeface="Arial" panose="020B0604020202020204"/>
                <a:cs typeface="Arial" panose="020B0604020202020204"/>
                <a:sym typeface="Arial" panose="020B0604020202020204"/>
              </a:rPr>
              <a:t>TP.Hồ Chí Minh  ngayngay /tt/nnnn (nhập ngày/tháng/năm ngày bảo vệ)</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5" name="Google Shape;15;p11"/>
          <p:cNvSpPr txBox="1"/>
          <p:nvPr/>
        </p:nvSpPr>
        <p:spPr>
          <a:xfrm>
            <a:off x="0" y="2438400"/>
            <a:ext cx="9144000" cy="26781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3376C7"/>
              </a:buClr>
              <a:buSzPts val="3600"/>
              <a:buFont typeface="Arial" panose="020B0604020202020204"/>
              <a:buNone/>
            </a:pPr>
            <a:r>
              <a:rPr lang="en-US" sz="3600" b="1" i="0" u="none" strike="noStrike" cap="none">
                <a:solidFill>
                  <a:srgbClr val="3376C7"/>
                </a:solidFill>
                <a:latin typeface="Arial" panose="020B0604020202020204"/>
                <a:ea typeface="Arial" panose="020B0604020202020204"/>
                <a:cs typeface="Arial" panose="020B0604020202020204"/>
                <a:sym typeface="Arial" panose="020B0604020202020204"/>
              </a:rPr>
              <a:t>LUẬN VĂN TỐT NGHIỆP</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ctr" rtl="0">
              <a:lnSpc>
                <a:spcPct val="100000"/>
              </a:lnSpc>
              <a:spcBef>
                <a:spcPts val="0"/>
              </a:spcBef>
              <a:spcAft>
                <a:spcPts val="0"/>
              </a:spcAft>
              <a:buClr>
                <a:srgbClr val="3376C7"/>
              </a:buClr>
              <a:buSzPts val="2000"/>
              <a:buFont typeface="Arial" panose="020B0604020202020204"/>
              <a:buNone/>
            </a:pPr>
            <a:r>
              <a:rPr lang="en-US" sz="2000" b="1" i="0" u="none" strike="noStrike" cap="none">
                <a:solidFill>
                  <a:srgbClr val="3376C7"/>
                </a:solidFill>
                <a:latin typeface="Arial" panose="020B0604020202020204"/>
                <a:ea typeface="Arial" panose="020B0604020202020204"/>
                <a:cs typeface="Arial" panose="020B0604020202020204"/>
                <a:sym typeface="Arial" panose="020B0604020202020204"/>
              </a:rPr>
              <a:t>nhập tên đề tài vào đây (chọn View-&gt; master view-&gt;…</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ctr" rtl="0">
              <a:lnSpc>
                <a:spcPct val="100000"/>
              </a:lnSpc>
              <a:spcBef>
                <a:spcPts val="0"/>
              </a:spcBef>
              <a:spcAft>
                <a:spcPts val="0"/>
              </a:spcAft>
              <a:buClr>
                <a:schemeClr val="dk1"/>
              </a:buClr>
              <a:buSzPts val="2000"/>
              <a:buFont typeface="Arial" panose="020B0604020202020204"/>
              <a:buNone/>
            </a:pPr>
            <a:endParaRPr sz="2000" b="1" i="0" u="none" strike="noStrike" cap="none">
              <a:solidFill>
                <a:srgbClr val="3376C7"/>
              </a:solidFill>
              <a:latin typeface="Arial" panose="020B0604020202020204"/>
              <a:ea typeface="Arial" panose="020B0604020202020204"/>
              <a:cs typeface="Arial" panose="020B0604020202020204"/>
              <a:sym typeface="Arial" panose="020B0604020202020204"/>
            </a:endParaRPr>
          </a:p>
          <a:p>
            <a:pPr marL="0" marR="0" lvl="0" indent="0" algn="ctr" rtl="0">
              <a:lnSpc>
                <a:spcPct val="100000"/>
              </a:lnSpc>
              <a:spcBef>
                <a:spcPts val="0"/>
              </a:spcBef>
              <a:spcAft>
                <a:spcPts val="0"/>
              </a:spcAft>
              <a:buClr>
                <a:schemeClr val="dk1"/>
              </a:buClr>
              <a:buSzPts val="2000"/>
              <a:buFont typeface="Arial" panose="020B0604020202020204"/>
              <a:buNone/>
            </a:pPr>
            <a:endParaRPr sz="2000" b="1" i="0" u="none" strike="noStrike" cap="none">
              <a:solidFill>
                <a:srgbClr val="3376C7"/>
              </a:solidFill>
              <a:latin typeface="Arial" panose="020B0604020202020204"/>
              <a:ea typeface="Arial" panose="020B0604020202020204"/>
              <a:cs typeface="Arial" panose="020B0604020202020204"/>
              <a:sym typeface="Arial" panose="020B0604020202020204"/>
            </a:endParaRPr>
          </a:p>
          <a:p>
            <a:pPr marL="0" marR="0" lvl="0" indent="0" algn="ctr" rtl="0">
              <a:lnSpc>
                <a:spcPct val="100000"/>
              </a:lnSpc>
              <a:spcBef>
                <a:spcPts val="0"/>
              </a:spcBef>
              <a:spcAft>
                <a:spcPts val="0"/>
              </a:spcAft>
              <a:buClr>
                <a:srgbClr val="3376C7"/>
              </a:buClr>
              <a:buSzPts val="2400"/>
              <a:buFont typeface="Arial" panose="020B0604020202020204"/>
              <a:buNone/>
            </a:pPr>
            <a:r>
              <a:rPr lang="en-US" sz="2400" b="1" i="0" u="none" strike="noStrike" cap="none">
                <a:solidFill>
                  <a:srgbClr val="3376C7"/>
                </a:solidFill>
                <a:latin typeface="Arial" panose="020B0604020202020204"/>
                <a:ea typeface="Arial" panose="020B0604020202020204"/>
                <a:cs typeface="Arial" panose="020B0604020202020204"/>
                <a:sym typeface="Arial" panose="020B0604020202020204"/>
              </a:rPr>
              <a:t>GVHD:</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ctr" rtl="0">
              <a:lnSpc>
                <a:spcPct val="100000"/>
              </a:lnSpc>
              <a:spcBef>
                <a:spcPts val="0"/>
              </a:spcBef>
              <a:spcAft>
                <a:spcPts val="0"/>
              </a:spcAft>
              <a:buClr>
                <a:srgbClr val="3376C7"/>
              </a:buClr>
              <a:buSzPts val="2400"/>
              <a:buFont typeface="Arial" panose="020B0604020202020204"/>
              <a:buNone/>
            </a:pPr>
            <a:r>
              <a:rPr lang="en-US" sz="2400" b="1" i="0" u="none" strike="noStrike" cap="none">
                <a:solidFill>
                  <a:srgbClr val="3376C7"/>
                </a:solidFill>
                <a:latin typeface="Arial" panose="020B0604020202020204"/>
                <a:ea typeface="Arial" panose="020B0604020202020204"/>
                <a:cs typeface="Arial" panose="020B0604020202020204"/>
                <a:sym typeface="Arial" panose="020B0604020202020204"/>
              </a:rPr>
              <a:t>SV:</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ctr" rtl="0">
              <a:lnSpc>
                <a:spcPct val="100000"/>
              </a:lnSpc>
              <a:spcBef>
                <a:spcPts val="0"/>
              </a:spcBef>
              <a:spcAft>
                <a:spcPts val="0"/>
              </a:spcAft>
              <a:buClr>
                <a:srgbClr val="3376C7"/>
              </a:buClr>
              <a:buSzPts val="2400"/>
              <a:buFont typeface="Arial" panose="020B0604020202020204"/>
              <a:buNone/>
            </a:pPr>
            <a:r>
              <a:rPr lang="en-US" sz="2400" b="1" i="0" u="none" strike="noStrike" cap="none">
                <a:solidFill>
                  <a:srgbClr val="3376C7"/>
                </a:solidFill>
                <a:latin typeface="Arial" panose="020B0604020202020204"/>
                <a:ea typeface="Arial" panose="020B0604020202020204"/>
                <a:cs typeface="Arial" panose="020B0604020202020204"/>
                <a:sym typeface="Arial" panose="020B0604020202020204"/>
              </a:rPr>
              <a:t>MSSV:</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pic>
        <p:nvPicPr>
          <p:cNvPr id="16" name="Google Shape;16;p11"/>
          <p:cNvPicPr preferRelativeResize="0"/>
          <p:nvPr/>
        </p:nvPicPr>
        <p:blipFill rotWithShape="1">
          <a:blip r:embed="rId2"/>
          <a:srcRect/>
          <a:stretch>
            <a:fillRect/>
          </a:stretch>
        </p:blipFill>
        <p:spPr>
          <a:xfrm>
            <a:off x="7391400" y="179387"/>
            <a:ext cx="1716087" cy="1560512"/>
          </a:xfrm>
          <a:prstGeom prst="rect">
            <a:avLst/>
          </a:prstGeom>
          <a:noFill/>
          <a:ln>
            <a:noFill/>
          </a:ln>
        </p:spPr>
      </p:pic>
      <p:sp>
        <p:nvSpPr>
          <p:cNvPr id="17" name="Google Shape;17;p11"/>
          <p:cNvSpPr txBox="1"/>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lvl1pPr marR="0" lvl="0" algn="ctr">
              <a:lnSpc>
                <a:spcPct val="100000"/>
              </a:lnSpc>
              <a:spcBef>
                <a:spcPts val="0"/>
              </a:spcBef>
              <a:spcAft>
                <a:spcPts val="0"/>
              </a:spcAft>
              <a:buClr>
                <a:srgbClr val="000000"/>
              </a:buClr>
              <a:buSzPts val="1400"/>
              <a:buFont typeface="Arial" panose="020B0604020202020204"/>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ctr">
              <a:lnSpc>
                <a:spcPct val="100000"/>
              </a:lnSpc>
              <a:spcBef>
                <a:spcPts val="0"/>
              </a:spcBef>
              <a:spcAft>
                <a:spcPts val="0"/>
              </a:spcAft>
              <a:buClr>
                <a:srgbClr val="000000"/>
              </a:buClr>
              <a:buSzPts val="1400"/>
              <a:buFont typeface="Arial" panose="020B0604020202020204"/>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ctr">
              <a:lnSpc>
                <a:spcPct val="100000"/>
              </a:lnSpc>
              <a:spcBef>
                <a:spcPts val="0"/>
              </a:spcBef>
              <a:spcAft>
                <a:spcPts val="0"/>
              </a:spcAft>
              <a:buClr>
                <a:srgbClr val="000000"/>
              </a:buClr>
              <a:buSzPts val="1400"/>
              <a:buFont typeface="Arial" panose="020B0604020202020204"/>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ctr">
              <a:lnSpc>
                <a:spcPct val="100000"/>
              </a:lnSpc>
              <a:spcBef>
                <a:spcPts val="0"/>
              </a:spcBef>
              <a:spcAft>
                <a:spcPts val="0"/>
              </a:spcAft>
              <a:buClr>
                <a:srgbClr val="000000"/>
              </a:buClr>
              <a:buSzPts val="1400"/>
              <a:buFont typeface="Arial" panose="020B0604020202020204"/>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ctr">
              <a:lnSpc>
                <a:spcPct val="100000"/>
              </a:lnSpc>
              <a:spcBef>
                <a:spcPts val="0"/>
              </a:spcBef>
              <a:spcAft>
                <a:spcPts val="0"/>
              </a:spcAft>
              <a:buClr>
                <a:srgbClr val="000000"/>
              </a:buClr>
              <a:buSzPts val="1400"/>
              <a:buFont typeface="Arial" panose="020B0604020202020204"/>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ctr">
              <a:lnSpc>
                <a:spcPct val="100000"/>
              </a:lnSpc>
              <a:spcBef>
                <a:spcPts val="0"/>
              </a:spcBef>
              <a:spcAft>
                <a:spcPts val="0"/>
              </a:spcAft>
              <a:buClr>
                <a:srgbClr val="000000"/>
              </a:buClr>
              <a:buSzPts val="1400"/>
              <a:buFont typeface="Arial" panose="020B0604020202020204"/>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ctr">
              <a:lnSpc>
                <a:spcPct val="100000"/>
              </a:lnSpc>
              <a:spcBef>
                <a:spcPts val="0"/>
              </a:spcBef>
              <a:spcAft>
                <a:spcPts val="0"/>
              </a:spcAft>
              <a:buClr>
                <a:srgbClr val="000000"/>
              </a:buClr>
              <a:buSzPts val="1400"/>
              <a:buFont typeface="Arial" panose="020B0604020202020204"/>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ctr">
              <a:lnSpc>
                <a:spcPct val="100000"/>
              </a:lnSpc>
              <a:spcBef>
                <a:spcPts val="0"/>
              </a:spcBef>
              <a:spcAft>
                <a:spcPts val="0"/>
              </a:spcAft>
              <a:buClr>
                <a:srgbClr val="000000"/>
              </a:buClr>
              <a:buSzPts val="1400"/>
              <a:buFont typeface="Arial" panose="020B0604020202020204"/>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ctr">
              <a:lnSpc>
                <a:spcPct val="100000"/>
              </a:lnSpc>
              <a:spcBef>
                <a:spcPts val="0"/>
              </a:spcBef>
              <a:spcAft>
                <a:spcPts val="0"/>
              </a:spcAft>
              <a:buClr>
                <a:srgbClr val="000000"/>
              </a:buClr>
              <a:buSzPts val="1400"/>
              <a:buFont typeface="Arial" panose="020B0604020202020204"/>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18" name="Google Shape;18;p11"/>
          <p:cNvSpPr txBox="1"/>
          <p:nvPr>
            <p:ph type="body" idx="1"/>
          </p:nvPr>
        </p:nvSpPr>
        <p:spPr>
          <a:xfrm>
            <a:off x="457200" y="1600200"/>
            <a:ext cx="8229600" cy="4526100"/>
          </a:xfrm>
          <a:prstGeom prst="rect">
            <a:avLst/>
          </a:prstGeom>
          <a:noFill/>
          <a:ln>
            <a:noFill/>
          </a:ln>
        </p:spPr>
        <p:txBody>
          <a:bodyPr spcFirstLastPara="1" wrap="square" lIns="91425" tIns="45700" rIns="91425" bIns="45700" anchor="t" anchorCtr="0">
            <a:noAutofit/>
          </a:bodyPr>
          <a:lstStyle>
            <a:lvl1pPr marL="457200" marR="0" lvl="0" indent="-431800" algn="l">
              <a:lnSpc>
                <a:spcPct val="100000"/>
              </a:lnSpc>
              <a:spcBef>
                <a:spcPts val="640"/>
              </a:spcBef>
              <a:spcAft>
                <a:spcPts val="0"/>
              </a:spcAft>
              <a:buClr>
                <a:schemeClr val="dk1"/>
              </a:buClr>
              <a:buSzPts val="3200"/>
              <a:buFont typeface="Arial" panose="020B0604020202020204"/>
              <a:buChar char="•"/>
              <a:defRPr sz="3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406400" algn="l">
              <a:lnSpc>
                <a:spcPct val="100000"/>
              </a:lnSpc>
              <a:spcBef>
                <a:spcPts val="560"/>
              </a:spcBef>
              <a:spcAft>
                <a:spcPts val="0"/>
              </a:spcAft>
              <a:buClr>
                <a:schemeClr val="dk1"/>
              </a:buClr>
              <a:buSzPts val="2800"/>
              <a:buFont typeface="Arial" panose="020B0604020202020204"/>
              <a:buChar char="–"/>
              <a:defRPr sz="2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81000" algn="l">
              <a:lnSpc>
                <a:spcPct val="100000"/>
              </a:lnSpc>
              <a:spcBef>
                <a:spcPts val="480"/>
              </a:spcBef>
              <a:spcAft>
                <a:spcPts val="0"/>
              </a:spcAft>
              <a:buClr>
                <a:schemeClr val="dk1"/>
              </a:buClr>
              <a:buSzPts val="2400"/>
              <a:buFont typeface="Arial" panose="020B0604020202020204"/>
              <a:buChar char="•"/>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55600" algn="l">
              <a:lnSpc>
                <a:spcPct val="100000"/>
              </a:lnSpc>
              <a:spcBef>
                <a:spcPts val="4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55600" algn="l">
              <a:lnSpc>
                <a:spcPct val="100000"/>
              </a:lnSpc>
              <a:spcBef>
                <a:spcPts val="4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55600" algn="l">
              <a:lnSpc>
                <a:spcPct val="100000"/>
              </a:lnSpc>
              <a:spcBef>
                <a:spcPts val="4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55600" algn="l">
              <a:lnSpc>
                <a:spcPct val="100000"/>
              </a:lnSpc>
              <a:spcBef>
                <a:spcPts val="4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55600" algn="l">
              <a:lnSpc>
                <a:spcPct val="100000"/>
              </a:lnSpc>
              <a:spcBef>
                <a:spcPts val="4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55600" algn="l">
              <a:lnSpc>
                <a:spcPct val="100000"/>
              </a:lnSpc>
              <a:spcBef>
                <a:spcPts val="4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19" name="Google Shape;19;p11"/>
          <p:cNvSpPr txBox="1"/>
          <p:nvPr>
            <p:ph type="sldNum" idx="12"/>
          </p:nvPr>
        </p:nvSpPr>
        <p:spPr>
          <a:xfrm>
            <a:off x="0" y="6610350"/>
            <a:ext cx="381000" cy="2478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1000"/>
              <a:buFont typeface="Arial" panose="020B0604020202020204"/>
              <a:buNone/>
              <a:defRPr sz="1000" b="0" i="0" u="none" strike="noStrike" cap="none">
                <a:solidFill>
                  <a:srgbClr val="898989"/>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898989"/>
              </a:buClr>
              <a:buSzPts val="1000"/>
              <a:buFont typeface="Arial" panose="020B0604020202020204"/>
              <a:buNone/>
              <a:defRPr sz="1000" b="0" i="0" u="none" strike="noStrike" cap="none">
                <a:solidFill>
                  <a:srgbClr val="898989"/>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898989"/>
              </a:buClr>
              <a:buSzPts val="1000"/>
              <a:buFont typeface="Arial" panose="020B0604020202020204"/>
              <a:buNone/>
              <a:defRPr sz="1000" b="0" i="0" u="none" strike="noStrike" cap="none">
                <a:solidFill>
                  <a:srgbClr val="898989"/>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898989"/>
              </a:buClr>
              <a:buSzPts val="1000"/>
              <a:buFont typeface="Arial" panose="020B0604020202020204"/>
              <a:buNone/>
              <a:defRPr sz="1000" b="0" i="0" u="none" strike="noStrike" cap="none">
                <a:solidFill>
                  <a:srgbClr val="898989"/>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898989"/>
              </a:buClr>
              <a:buSzPts val="1000"/>
              <a:buFont typeface="Arial" panose="020B0604020202020204"/>
              <a:buNone/>
              <a:defRPr sz="1000" b="0" i="0" u="none" strike="noStrike" cap="none">
                <a:solidFill>
                  <a:srgbClr val="898989"/>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898989"/>
              </a:buClr>
              <a:buSzPts val="1000"/>
              <a:buFont typeface="Arial" panose="020B0604020202020204"/>
              <a:buNone/>
              <a:defRPr sz="1000" b="0" i="0" u="none" strike="noStrike" cap="none">
                <a:solidFill>
                  <a:srgbClr val="898989"/>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898989"/>
              </a:buClr>
              <a:buSzPts val="1000"/>
              <a:buFont typeface="Arial" panose="020B0604020202020204"/>
              <a:buNone/>
              <a:defRPr sz="1000" b="0" i="0" u="none" strike="noStrike" cap="none">
                <a:solidFill>
                  <a:srgbClr val="898989"/>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898989"/>
              </a:buClr>
              <a:buSzPts val="1000"/>
              <a:buFont typeface="Arial" panose="020B0604020202020204"/>
              <a:buNone/>
              <a:defRPr sz="1000" b="0" i="0" u="none" strike="noStrike" cap="none">
                <a:solidFill>
                  <a:srgbClr val="898989"/>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898989"/>
              </a:buClr>
              <a:buSzPts val="1000"/>
              <a:buFont typeface="Arial" panose="020B0604020202020204"/>
              <a:buNone/>
              <a:defRPr sz="1000" b="0" i="0" u="none" strike="noStrike" cap="none">
                <a:solidFill>
                  <a:srgbClr val="898989"/>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US"/>
            </a:fld>
            <a:endParaRPr sz="1400">
              <a:solidFill>
                <a:srgbClr val="000000"/>
              </a:solidFill>
            </a:endParaRPr>
          </a:p>
        </p:txBody>
      </p:sp>
    </p:spTree>
  </p:cSld>
  <p:clrMap bg1="lt1" tx1="dk1" bg2="dk2" tx2="lt2" accent1="accent1" accent2="accent2" accent3="accent3" accent4="accent4" accent5="accent5" accent6="accent6" hlink="hlink" folHlink="folHlink"/>
  <p:sldLayoutIdLst>
    <p:sldLayoutId id="2147483649" r:id="rId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22" name="Shape 22"/>
        <p:cNvGrpSpPr/>
        <p:nvPr/>
      </p:nvGrpSpPr>
      <p:grpSpPr>
        <a:xfrm>
          <a:off x="0" y="0"/>
          <a:ext cx="0" cy="0"/>
          <a:chOff x="0" y="0"/>
          <a:chExt cx="0" cy="0"/>
        </a:xfrm>
      </p:grpSpPr>
      <p:pic>
        <p:nvPicPr>
          <p:cNvPr id="23" name="Google Shape;23;p13" descr="Logo_hcmut"/>
          <p:cNvPicPr preferRelativeResize="0"/>
          <p:nvPr/>
        </p:nvPicPr>
        <p:blipFill rotWithShape="1">
          <a:blip r:embed="rId2"/>
          <a:srcRect/>
          <a:stretch>
            <a:fillRect/>
          </a:stretch>
        </p:blipFill>
        <p:spPr>
          <a:xfrm>
            <a:off x="0" y="0"/>
            <a:ext cx="838200" cy="838200"/>
          </a:xfrm>
          <a:prstGeom prst="rect">
            <a:avLst/>
          </a:prstGeom>
          <a:noFill/>
          <a:ln>
            <a:noFill/>
          </a:ln>
          <a:effectLst>
            <a:outerShdw blurRad="50800" dist="50800" dir="5400000" algn="ctr" rotWithShape="0">
              <a:srgbClr val="000000">
                <a:alpha val="20390"/>
              </a:srgbClr>
            </a:outerShdw>
          </a:effectLst>
        </p:spPr>
      </p:pic>
      <p:sp>
        <p:nvSpPr>
          <p:cNvPr id="24" name="Google Shape;24;p13"/>
          <p:cNvSpPr txBox="1"/>
          <p:nvPr/>
        </p:nvSpPr>
        <p:spPr>
          <a:xfrm>
            <a:off x="3759200" y="6477000"/>
            <a:ext cx="1524000" cy="338100"/>
          </a:xfrm>
          <a:prstGeom prst="rect">
            <a:avLst/>
          </a:prstGeom>
          <a:noFill/>
          <a:ln>
            <a:noFill/>
          </a:ln>
          <a:effectLst>
            <a:outerShdw blurRad="63500" dist="17960" dir="2700000">
              <a:srgbClr val="2F4D71"/>
            </a:outerShdw>
          </a:effectLst>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2060"/>
              </a:buClr>
              <a:buSzPts val="1600"/>
              <a:buFont typeface="Arial" panose="020B0604020202020204"/>
              <a:buNone/>
            </a:pPr>
            <a:r>
              <a:rPr lang="en-US" sz="1600" b="1" i="0" u="none" strike="noStrike" cap="none">
                <a:solidFill>
                  <a:srgbClr val="002060"/>
                </a:solidFill>
                <a:latin typeface="Arial" panose="020B0604020202020204"/>
                <a:ea typeface="Arial" panose="020B0604020202020204"/>
                <a:cs typeface="Arial" panose="020B0604020202020204"/>
                <a:sym typeface="Arial" panose="020B0604020202020204"/>
              </a:rPr>
              <a:t>Họ và tên SV</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cxnSp>
        <p:nvCxnSpPr>
          <p:cNvPr id="25" name="Google Shape;25;p13"/>
          <p:cNvCxnSpPr/>
          <p:nvPr/>
        </p:nvCxnSpPr>
        <p:spPr>
          <a:xfrm>
            <a:off x="152400" y="990600"/>
            <a:ext cx="8839200" cy="0"/>
          </a:xfrm>
          <a:prstGeom prst="straightConnector1">
            <a:avLst/>
          </a:prstGeom>
          <a:noFill/>
          <a:ln w="50800" cap="flat" cmpd="sng">
            <a:solidFill>
              <a:srgbClr val="0070C0"/>
            </a:solidFill>
            <a:prstDash val="solid"/>
            <a:bevel/>
            <a:headEnd type="diamond" w="med" len="med"/>
            <a:tailEnd type="none" w="sm" len="sm"/>
          </a:ln>
        </p:spPr>
      </p:cxnSp>
      <p:sp>
        <p:nvSpPr>
          <p:cNvPr id="26" name="Google Shape;26;p13"/>
          <p:cNvSpPr txBox="1"/>
          <p:nvPr/>
        </p:nvSpPr>
        <p:spPr>
          <a:xfrm>
            <a:off x="152400" y="6519862"/>
            <a:ext cx="3124200" cy="338100"/>
          </a:xfrm>
          <a:prstGeom prst="rect">
            <a:avLst/>
          </a:prstGeom>
          <a:noFill/>
          <a:ln>
            <a:noFill/>
          </a:ln>
          <a:effectLst>
            <a:outerShdw blurRad="63500" dist="17960" dir="2700000">
              <a:srgbClr val="2F4D71"/>
            </a:outerShdw>
          </a:effectLst>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2060"/>
              </a:buClr>
              <a:buSzPts val="1600"/>
              <a:buFont typeface="Arial" panose="020B0604020202020204"/>
              <a:buNone/>
            </a:pPr>
            <a:r>
              <a:rPr lang="en-US" sz="1600" b="0" i="0" u="none" strike="noStrike" cap="none">
                <a:solidFill>
                  <a:srgbClr val="002060"/>
                </a:solidFill>
                <a:latin typeface="Arial" panose="020B0604020202020204"/>
                <a:ea typeface="Arial" panose="020B0604020202020204"/>
                <a:cs typeface="Arial" panose="020B0604020202020204"/>
                <a:sym typeface="Arial" panose="020B0604020202020204"/>
              </a:rPr>
              <a:t>Bộ môn Kỹ Thuật Điện Tử-LVTN</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7" name="Google Shape;27;p13"/>
          <p:cNvSpPr txBox="1"/>
          <p:nvPr/>
        </p:nvSpPr>
        <p:spPr>
          <a:xfrm>
            <a:off x="5900737" y="6454775"/>
            <a:ext cx="2743200" cy="338100"/>
          </a:xfrm>
          <a:prstGeom prst="rect">
            <a:avLst/>
          </a:prstGeom>
          <a:noFill/>
          <a:ln>
            <a:noFill/>
          </a:ln>
          <a:effectLst>
            <a:outerShdw blurRad="63500" dist="17960" dir="2700000">
              <a:srgbClr val="2F4D71"/>
            </a:outerShdw>
          </a:effectLst>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2060"/>
              </a:buClr>
              <a:buSzPts val="1600"/>
              <a:buFont typeface="Arial" panose="020B0604020202020204"/>
              <a:buNone/>
            </a:pPr>
            <a:r>
              <a:rPr lang="en-US" sz="1600" b="0" i="0" u="none" strike="noStrike" cap="none">
                <a:solidFill>
                  <a:srgbClr val="002060"/>
                </a:solidFill>
                <a:latin typeface="Arial" panose="020B0604020202020204"/>
                <a:ea typeface="Arial" panose="020B0604020202020204"/>
                <a:cs typeface="Arial" panose="020B0604020202020204"/>
                <a:sym typeface="Arial" panose="020B0604020202020204"/>
              </a:rPr>
              <a:t>Ngày tháng năm bảo vệ</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8" name="Google Shape;28;p13"/>
          <p:cNvSpPr txBox="1"/>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lvl1pPr marR="0" lvl="0" algn="ctr">
              <a:lnSpc>
                <a:spcPct val="100000"/>
              </a:lnSpc>
              <a:spcBef>
                <a:spcPts val="0"/>
              </a:spcBef>
              <a:spcAft>
                <a:spcPts val="0"/>
              </a:spcAft>
              <a:buClr>
                <a:srgbClr val="000000"/>
              </a:buClr>
              <a:buSzPts val="1400"/>
              <a:buFont typeface="Arial" panose="020B0604020202020204"/>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ctr">
              <a:lnSpc>
                <a:spcPct val="100000"/>
              </a:lnSpc>
              <a:spcBef>
                <a:spcPts val="0"/>
              </a:spcBef>
              <a:spcAft>
                <a:spcPts val="0"/>
              </a:spcAft>
              <a:buClr>
                <a:srgbClr val="000000"/>
              </a:buClr>
              <a:buSzPts val="1400"/>
              <a:buFont typeface="Arial" panose="020B0604020202020204"/>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ctr">
              <a:lnSpc>
                <a:spcPct val="100000"/>
              </a:lnSpc>
              <a:spcBef>
                <a:spcPts val="0"/>
              </a:spcBef>
              <a:spcAft>
                <a:spcPts val="0"/>
              </a:spcAft>
              <a:buClr>
                <a:srgbClr val="000000"/>
              </a:buClr>
              <a:buSzPts val="1400"/>
              <a:buFont typeface="Arial" panose="020B0604020202020204"/>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ctr">
              <a:lnSpc>
                <a:spcPct val="100000"/>
              </a:lnSpc>
              <a:spcBef>
                <a:spcPts val="0"/>
              </a:spcBef>
              <a:spcAft>
                <a:spcPts val="0"/>
              </a:spcAft>
              <a:buClr>
                <a:srgbClr val="000000"/>
              </a:buClr>
              <a:buSzPts val="1400"/>
              <a:buFont typeface="Arial" panose="020B0604020202020204"/>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ctr">
              <a:lnSpc>
                <a:spcPct val="100000"/>
              </a:lnSpc>
              <a:spcBef>
                <a:spcPts val="0"/>
              </a:spcBef>
              <a:spcAft>
                <a:spcPts val="0"/>
              </a:spcAft>
              <a:buClr>
                <a:srgbClr val="000000"/>
              </a:buClr>
              <a:buSzPts val="1400"/>
              <a:buFont typeface="Arial" panose="020B0604020202020204"/>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ctr">
              <a:lnSpc>
                <a:spcPct val="100000"/>
              </a:lnSpc>
              <a:spcBef>
                <a:spcPts val="0"/>
              </a:spcBef>
              <a:spcAft>
                <a:spcPts val="0"/>
              </a:spcAft>
              <a:buClr>
                <a:srgbClr val="000000"/>
              </a:buClr>
              <a:buSzPts val="1400"/>
              <a:buFont typeface="Arial" panose="020B0604020202020204"/>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ctr">
              <a:lnSpc>
                <a:spcPct val="100000"/>
              </a:lnSpc>
              <a:spcBef>
                <a:spcPts val="0"/>
              </a:spcBef>
              <a:spcAft>
                <a:spcPts val="0"/>
              </a:spcAft>
              <a:buClr>
                <a:srgbClr val="000000"/>
              </a:buClr>
              <a:buSzPts val="1400"/>
              <a:buFont typeface="Arial" panose="020B0604020202020204"/>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ctr">
              <a:lnSpc>
                <a:spcPct val="100000"/>
              </a:lnSpc>
              <a:spcBef>
                <a:spcPts val="0"/>
              </a:spcBef>
              <a:spcAft>
                <a:spcPts val="0"/>
              </a:spcAft>
              <a:buClr>
                <a:srgbClr val="000000"/>
              </a:buClr>
              <a:buSzPts val="1400"/>
              <a:buFont typeface="Arial" panose="020B0604020202020204"/>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ctr">
              <a:lnSpc>
                <a:spcPct val="100000"/>
              </a:lnSpc>
              <a:spcBef>
                <a:spcPts val="0"/>
              </a:spcBef>
              <a:spcAft>
                <a:spcPts val="0"/>
              </a:spcAft>
              <a:buClr>
                <a:srgbClr val="000000"/>
              </a:buClr>
              <a:buSzPts val="1400"/>
              <a:buFont typeface="Arial" panose="020B0604020202020204"/>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29" name="Google Shape;29;p13"/>
          <p:cNvSpPr txBox="1"/>
          <p:nvPr>
            <p:ph type="body" idx="1"/>
          </p:nvPr>
        </p:nvSpPr>
        <p:spPr>
          <a:xfrm>
            <a:off x="457200" y="1600200"/>
            <a:ext cx="8229600" cy="4526100"/>
          </a:xfrm>
          <a:prstGeom prst="rect">
            <a:avLst/>
          </a:prstGeom>
          <a:noFill/>
          <a:ln>
            <a:noFill/>
          </a:ln>
        </p:spPr>
        <p:txBody>
          <a:bodyPr spcFirstLastPara="1" wrap="square" lIns="91425" tIns="45700" rIns="91425" bIns="45700" anchor="t" anchorCtr="0">
            <a:noAutofit/>
          </a:bodyPr>
          <a:lstStyle>
            <a:lvl1pPr marL="457200" marR="0" lvl="0" indent="-431800" algn="l">
              <a:lnSpc>
                <a:spcPct val="100000"/>
              </a:lnSpc>
              <a:spcBef>
                <a:spcPts val="640"/>
              </a:spcBef>
              <a:spcAft>
                <a:spcPts val="0"/>
              </a:spcAft>
              <a:buClr>
                <a:schemeClr val="dk1"/>
              </a:buClr>
              <a:buSzPts val="3200"/>
              <a:buFont typeface="Arial" panose="020B0604020202020204"/>
              <a:buChar char="•"/>
              <a:defRPr sz="3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406400" algn="l">
              <a:lnSpc>
                <a:spcPct val="100000"/>
              </a:lnSpc>
              <a:spcBef>
                <a:spcPts val="560"/>
              </a:spcBef>
              <a:spcAft>
                <a:spcPts val="0"/>
              </a:spcAft>
              <a:buClr>
                <a:schemeClr val="dk1"/>
              </a:buClr>
              <a:buSzPts val="2800"/>
              <a:buFont typeface="Arial" panose="020B0604020202020204"/>
              <a:buChar char="–"/>
              <a:defRPr sz="2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81000" algn="l">
              <a:lnSpc>
                <a:spcPct val="100000"/>
              </a:lnSpc>
              <a:spcBef>
                <a:spcPts val="480"/>
              </a:spcBef>
              <a:spcAft>
                <a:spcPts val="0"/>
              </a:spcAft>
              <a:buClr>
                <a:schemeClr val="dk1"/>
              </a:buClr>
              <a:buSzPts val="2400"/>
              <a:buFont typeface="Arial" panose="020B0604020202020204"/>
              <a:buChar char="•"/>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55600" algn="l">
              <a:lnSpc>
                <a:spcPct val="100000"/>
              </a:lnSpc>
              <a:spcBef>
                <a:spcPts val="4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55600" algn="l">
              <a:lnSpc>
                <a:spcPct val="100000"/>
              </a:lnSpc>
              <a:spcBef>
                <a:spcPts val="4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55600" algn="l">
              <a:lnSpc>
                <a:spcPct val="100000"/>
              </a:lnSpc>
              <a:spcBef>
                <a:spcPts val="4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55600" algn="l">
              <a:lnSpc>
                <a:spcPct val="100000"/>
              </a:lnSpc>
              <a:spcBef>
                <a:spcPts val="4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55600" algn="l">
              <a:lnSpc>
                <a:spcPct val="100000"/>
              </a:lnSpc>
              <a:spcBef>
                <a:spcPts val="4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55600" algn="l">
              <a:lnSpc>
                <a:spcPct val="100000"/>
              </a:lnSpc>
              <a:spcBef>
                <a:spcPts val="4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30" name="Google Shape;30;p13"/>
          <p:cNvSpPr txBox="1"/>
          <p:nvPr>
            <p:ph type="dt" idx="10"/>
          </p:nvPr>
        </p:nvSpPr>
        <p:spPr>
          <a:xfrm>
            <a:off x="457200" y="6356350"/>
            <a:ext cx="2133600" cy="365100"/>
          </a:xfrm>
          <a:prstGeom prst="rect">
            <a:avLst/>
          </a:prstGeom>
          <a:noFill/>
          <a:ln>
            <a:noFill/>
          </a:ln>
        </p:spPr>
        <p:txBody>
          <a:bodyPr spcFirstLastPara="1" wrap="square" lIns="91425" tIns="45700" rIns="91425" bIns="45700" anchor="ctr" anchorCtr="0">
            <a:noAutofit/>
          </a:bodyPr>
          <a:lstStyle>
            <a:lvl1pPr marR="0" lvl="0" algn="l">
              <a:lnSpc>
                <a:spcPct val="100000"/>
              </a:lnSpc>
              <a:spcBef>
                <a:spcPts val="0"/>
              </a:spcBef>
              <a:spcAft>
                <a:spcPts val="0"/>
              </a:spcAft>
              <a:buClr>
                <a:srgbClr val="000000"/>
              </a:buClr>
              <a:buSzPts val="14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1pPr>
            <a:lvl2pPr marR="0" lvl="1" algn="l">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R="0" lvl="2" algn="l">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R="0" lvl="3" algn="l">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R="0" lvl="4" algn="l">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R="0" lvl="5" algn="l">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R="0" lvl="6" algn="l">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R="0" lvl="7" algn="l">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R="0" lvl="8" algn="l">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p:txBody>
      </p:sp>
      <p:sp>
        <p:nvSpPr>
          <p:cNvPr id="31" name="Google Shape;31;p13"/>
          <p:cNvSpPr txBox="1"/>
          <p:nvPr>
            <p:ph type="ftr" idx="11"/>
          </p:nvPr>
        </p:nvSpPr>
        <p:spPr>
          <a:xfrm>
            <a:off x="3124200" y="6356350"/>
            <a:ext cx="2895600" cy="365100"/>
          </a:xfrm>
          <a:prstGeom prst="rect">
            <a:avLst/>
          </a:prstGeom>
          <a:noFill/>
          <a:ln>
            <a:noFill/>
          </a:ln>
        </p:spPr>
        <p:txBody>
          <a:bodyPr spcFirstLastPara="1" wrap="square" lIns="91425" tIns="45700" rIns="91425" bIns="45700" anchor="ctr" anchorCtr="0">
            <a:noAutofit/>
          </a:bodyPr>
          <a:lstStyle>
            <a:lvl1pPr marR="0" lvl="0" algn="l">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R="0" lvl="1" algn="l">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R="0" lvl="2" algn="l">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R="0" lvl="3" algn="l">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R="0" lvl="4" algn="l">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R="0" lvl="5" algn="l">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R="0" lvl="6" algn="l">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R="0" lvl="7" algn="l">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R="0" lvl="8" algn="l">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p:txBody>
      </p:sp>
      <p:sp>
        <p:nvSpPr>
          <p:cNvPr id="32" name="Google Shape;32;p13"/>
          <p:cNvSpPr txBox="1"/>
          <p:nvPr>
            <p:ph type="sldNum" idx="12"/>
          </p:nvPr>
        </p:nvSpPr>
        <p:spPr>
          <a:xfrm>
            <a:off x="7010400" y="6492875"/>
            <a:ext cx="21336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US"/>
            </a:fld>
            <a:endParaRPr sz="1400">
              <a:solidFill>
                <a:srgbClr val="000000"/>
              </a:solidFill>
            </a:endParaRPr>
          </a:p>
        </p:txBody>
      </p:sp>
    </p:spTree>
  </p:cSld>
  <p:clrMap bg1="lt1" tx1="dk1" bg2="dk2" tx2="lt2" accent1="accent1" accent2="accent2" accent3="accent3" accent4="accent4" accent5="accent5" accent6="accent6" hlink="hlink" folHlink="folHlink"/>
  <p:sldLayoutIdLst>
    <p:sldLayoutId id="2147483651" r:id="rId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gradFill>
          <a:gsLst>
            <a:gs pos="0">
              <a:srgbClr val="5E9EFF"/>
            </a:gs>
            <a:gs pos="40000">
              <a:srgbClr val="85C2FF"/>
            </a:gs>
            <a:gs pos="70000">
              <a:srgbClr val="C4D6EB"/>
            </a:gs>
            <a:gs pos="100000">
              <a:srgbClr val="FFEBFA"/>
            </a:gs>
          </a:gsLst>
          <a:lin ang="2700006" scaled="0"/>
        </a:gradFill>
        <a:effectLst/>
      </p:bgPr>
    </p:bg>
    <p:spTree>
      <p:nvGrpSpPr>
        <p:cNvPr id="39" name="Shape 39"/>
        <p:cNvGrpSpPr/>
        <p:nvPr/>
      </p:nvGrpSpPr>
      <p:grpSpPr>
        <a:xfrm>
          <a:off x="0" y="0"/>
          <a:ext cx="0" cy="0"/>
          <a:chOff x="0" y="0"/>
          <a:chExt cx="0" cy="0"/>
        </a:xfrm>
      </p:grpSpPr>
      <p:sp>
        <p:nvSpPr>
          <p:cNvPr id="40" name="Google Shape;40;p15"/>
          <p:cNvSpPr txBox="1"/>
          <p:nvPr>
            <p:ph type="sldNum" idx="12"/>
          </p:nvPr>
        </p:nvSpPr>
        <p:spPr>
          <a:xfrm>
            <a:off x="7086600" y="6553200"/>
            <a:ext cx="1676400" cy="304800"/>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chemeClr val="dk1"/>
              </a:buClr>
              <a:buSzPts val="1600"/>
              <a:buFont typeface="Arial" panose="020B0604020202020204"/>
              <a:buNone/>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chemeClr val="dk1"/>
              </a:buClr>
              <a:buSzPts val="1600"/>
              <a:buFont typeface="Arial" panose="020B0604020202020204"/>
              <a:buNone/>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chemeClr val="dk1"/>
              </a:buClr>
              <a:buSzPts val="1600"/>
              <a:buFont typeface="Arial" panose="020B0604020202020204"/>
              <a:buNone/>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chemeClr val="dk1"/>
              </a:buClr>
              <a:buSzPts val="1600"/>
              <a:buFont typeface="Arial" panose="020B0604020202020204"/>
              <a:buNone/>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chemeClr val="dk1"/>
              </a:buClr>
              <a:buSzPts val="1600"/>
              <a:buFont typeface="Arial" panose="020B0604020202020204"/>
              <a:buNone/>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chemeClr val="dk1"/>
              </a:buClr>
              <a:buSzPts val="1600"/>
              <a:buFont typeface="Arial" panose="020B0604020202020204"/>
              <a:buNone/>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chemeClr val="dk1"/>
              </a:buClr>
              <a:buSzPts val="1600"/>
              <a:buFont typeface="Arial" panose="020B0604020202020204"/>
              <a:buNone/>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chemeClr val="dk1"/>
              </a:buClr>
              <a:buSzPts val="1600"/>
              <a:buFont typeface="Arial" panose="020B0604020202020204"/>
              <a:buNone/>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chemeClr val="dk1"/>
              </a:buClr>
              <a:buSzPts val="1600"/>
              <a:buFont typeface="Arial" panose="020B0604020202020204"/>
              <a:buNone/>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US"/>
            </a:fld>
            <a:endParaRPr sz="1400">
              <a:solidFill>
                <a:srgbClr val="000000"/>
              </a:solidFill>
            </a:endParaRPr>
          </a:p>
        </p:txBody>
      </p:sp>
      <p:sp>
        <p:nvSpPr>
          <p:cNvPr id="41" name="Google Shape;41;p15"/>
          <p:cNvSpPr txBox="1"/>
          <p:nvPr>
            <p:ph type="title"/>
          </p:nvPr>
        </p:nvSpPr>
        <p:spPr>
          <a:xfrm>
            <a:off x="457200" y="304800"/>
            <a:ext cx="8229600" cy="1143000"/>
          </a:xfrm>
          <a:prstGeom prst="rect">
            <a:avLst/>
          </a:prstGeom>
          <a:noFill/>
          <a:ln>
            <a:noFill/>
          </a:ln>
        </p:spPr>
        <p:txBody>
          <a:bodyPr spcFirstLastPara="1" wrap="square" lIns="91425" tIns="45700" rIns="91425" bIns="45700" anchor="ctr" anchorCtr="0">
            <a:noAutofit/>
          </a:bodyPr>
          <a:lstStyle>
            <a:lvl1pPr marR="0" lvl="0" algn="l">
              <a:lnSpc>
                <a:spcPct val="100000"/>
              </a:lnSpc>
              <a:spcBef>
                <a:spcPts val="0"/>
              </a:spcBef>
              <a:spcAft>
                <a:spcPts val="0"/>
              </a:spcAft>
              <a:buClr>
                <a:srgbClr val="000000"/>
              </a:buClr>
              <a:buSzPts val="1400"/>
              <a:buFont typeface="Arial" panose="020B0604020202020204"/>
              <a:buNone/>
              <a:defRPr sz="4000" b="1"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R="0" lvl="1" algn="l">
              <a:lnSpc>
                <a:spcPct val="100000"/>
              </a:lnSpc>
              <a:spcBef>
                <a:spcPts val="0"/>
              </a:spcBef>
              <a:spcAft>
                <a:spcPts val="0"/>
              </a:spcAft>
              <a:buClr>
                <a:srgbClr val="000000"/>
              </a:buClr>
              <a:buSzPts val="1400"/>
              <a:buFont typeface="Arial" panose="020B0604020202020204"/>
              <a:buNone/>
              <a:defRPr sz="4000" b="1"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R="0" lvl="2" algn="l">
              <a:lnSpc>
                <a:spcPct val="100000"/>
              </a:lnSpc>
              <a:spcBef>
                <a:spcPts val="0"/>
              </a:spcBef>
              <a:spcAft>
                <a:spcPts val="0"/>
              </a:spcAft>
              <a:buClr>
                <a:srgbClr val="000000"/>
              </a:buClr>
              <a:buSzPts val="1400"/>
              <a:buFont typeface="Arial" panose="020B0604020202020204"/>
              <a:buNone/>
              <a:defRPr sz="4000" b="1"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R="0" lvl="3" algn="l">
              <a:lnSpc>
                <a:spcPct val="100000"/>
              </a:lnSpc>
              <a:spcBef>
                <a:spcPts val="0"/>
              </a:spcBef>
              <a:spcAft>
                <a:spcPts val="0"/>
              </a:spcAft>
              <a:buClr>
                <a:srgbClr val="000000"/>
              </a:buClr>
              <a:buSzPts val="1400"/>
              <a:buFont typeface="Arial" panose="020B0604020202020204"/>
              <a:buNone/>
              <a:defRPr sz="4000" b="1"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R="0" lvl="4" algn="l">
              <a:lnSpc>
                <a:spcPct val="100000"/>
              </a:lnSpc>
              <a:spcBef>
                <a:spcPts val="0"/>
              </a:spcBef>
              <a:spcAft>
                <a:spcPts val="0"/>
              </a:spcAft>
              <a:buClr>
                <a:srgbClr val="000000"/>
              </a:buClr>
              <a:buSzPts val="1400"/>
              <a:buFont typeface="Arial" panose="020B0604020202020204"/>
              <a:buNone/>
              <a:defRPr sz="4000" b="1"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R="0" lvl="5" algn="l">
              <a:lnSpc>
                <a:spcPct val="100000"/>
              </a:lnSpc>
              <a:spcBef>
                <a:spcPts val="0"/>
              </a:spcBef>
              <a:spcAft>
                <a:spcPts val="0"/>
              </a:spcAft>
              <a:buClr>
                <a:srgbClr val="000000"/>
              </a:buClr>
              <a:buSzPts val="1400"/>
              <a:buFont typeface="Arial" panose="020B0604020202020204"/>
              <a:buNone/>
              <a:defRPr sz="4000" b="1"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R="0" lvl="6" algn="l">
              <a:lnSpc>
                <a:spcPct val="100000"/>
              </a:lnSpc>
              <a:spcBef>
                <a:spcPts val="0"/>
              </a:spcBef>
              <a:spcAft>
                <a:spcPts val="0"/>
              </a:spcAft>
              <a:buClr>
                <a:srgbClr val="000000"/>
              </a:buClr>
              <a:buSzPts val="1400"/>
              <a:buFont typeface="Arial" panose="020B0604020202020204"/>
              <a:buNone/>
              <a:defRPr sz="4000" b="1"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R="0" lvl="7" algn="l">
              <a:lnSpc>
                <a:spcPct val="100000"/>
              </a:lnSpc>
              <a:spcBef>
                <a:spcPts val="0"/>
              </a:spcBef>
              <a:spcAft>
                <a:spcPts val="0"/>
              </a:spcAft>
              <a:buClr>
                <a:srgbClr val="000000"/>
              </a:buClr>
              <a:buSzPts val="1400"/>
              <a:buFont typeface="Arial" panose="020B0604020202020204"/>
              <a:buNone/>
              <a:defRPr sz="4000" b="1"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R="0" lvl="8" algn="l">
              <a:lnSpc>
                <a:spcPct val="100000"/>
              </a:lnSpc>
              <a:spcBef>
                <a:spcPts val="0"/>
              </a:spcBef>
              <a:spcAft>
                <a:spcPts val="0"/>
              </a:spcAft>
              <a:buClr>
                <a:srgbClr val="000000"/>
              </a:buClr>
              <a:buSzPts val="1400"/>
              <a:buFont typeface="Arial" panose="020B0604020202020204"/>
              <a:buNone/>
              <a:defRPr sz="4000" b="1"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p:txBody>
      </p:sp>
      <p:sp>
        <p:nvSpPr>
          <p:cNvPr id="42" name="Google Shape;42;p15"/>
          <p:cNvSpPr txBox="1"/>
          <p:nvPr>
            <p:ph type="body" idx="1"/>
          </p:nvPr>
        </p:nvSpPr>
        <p:spPr>
          <a:xfrm>
            <a:off x="457200" y="1600200"/>
            <a:ext cx="8229600" cy="4526100"/>
          </a:xfrm>
          <a:prstGeom prst="rect">
            <a:avLst/>
          </a:prstGeom>
          <a:noFill/>
          <a:ln>
            <a:noFill/>
          </a:ln>
        </p:spPr>
        <p:txBody>
          <a:bodyPr spcFirstLastPara="1" wrap="square" lIns="91425" tIns="45700" rIns="91425" bIns="45700" anchor="t" anchorCtr="0">
            <a:noAutofit/>
          </a:bodyPr>
          <a:lstStyle>
            <a:lvl1pPr marL="457200" marR="0" lvl="0" indent="-431800" algn="l">
              <a:lnSpc>
                <a:spcPct val="100000"/>
              </a:lnSpc>
              <a:spcBef>
                <a:spcPts val="640"/>
              </a:spcBef>
              <a:spcAft>
                <a:spcPts val="0"/>
              </a:spcAft>
              <a:buClr>
                <a:schemeClr val="dk1"/>
              </a:buClr>
              <a:buSzPts val="3200"/>
              <a:buFont typeface="Arial" panose="020B0604020202020204"/>
              <a:buChar char="•"/>
              <a:defRPr sz="32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914400" marR="0" lvl="1" indent="-406400" algn="l">
              <a:lnSpc>
                <a:spcPct val="100000"/>
              </a:lnSpc>
              <a:spcBef>
                <a:spcPts val="560"/>
              </a:spcBef>
              <a:spcAft>
                <a:spcPts val="0"/>
              </a:spcAft>
              <a:buClr>
                <a:schemeClr val="dk1"/>
              </a:buClr>
              <a:buSzPts val="2800"/>
              <a:buFont typeface="Arial" panose="020B0604020202020204"/>
              <a:buChar char="–"/>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1371600" marR="0" lvl="2" indent="-381000" algn="l">
              <a:lnSpc>
                <a:spcPct val="100000"/>
              </a:lnSpc>
              <a:spcBef>
                <a:spcPts val="480"/>
              </a:spcBef>
              <a:spcAft>
                <a:spcPts val="0"/>
              </a:spcAft>
              <a:buClr>
                <a:schemeClr val="dk1"/>
              </a:buClr>
              <a:buSzPts val="2400"/>
              <a:buFont typeface="Arial" panose="020B0604020202020204"/>
              <a:buChar char="•"/>
              <a:defRPr sz="24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828800" marR="0" lvl="3" indent="-355600" algn="l">
              <a:lnSpc>
                <a:spcPct val="100000"/>
              </a:lnSpc>
              <a:spcBef>
                <a:spcPts val="4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2286000" marR="0" lvl="4" indent="-355600" algn="l">
              <a:lnSpc>
                <a:spcPct val="100000"/>
              </a:lnSpc>
              <a:spcBef>
                <a:spcPts val="4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743200" marR="0" lvl="5" indent="-355600" algn="l">
              <a:lnSpc>
                <a:spcPct val="100000"/>
              </a:lnSpc>
              <a:spcBef>
                <a:spcPts val="4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3200400" marR="0" lvl="6" indent="-355600" algn="l">
              <a:lnSpc>
                <a:spcPct val="100000"/>
              </a:lnSpc>
              <a:spcBef>
                <a:spcPts val="4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657600" marR="0" lvl="7" indent="-355600" algn="l">
              <a:lnSpc>
                <a:spcPct val="100000"/>
              </a:lnSpc>
              <a:spcBef>
                <a:spcPts val="4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4114800" marR="0" lvl="8" indent="-355600" algn="l">
              <a:lnSpc>
                <a:spcPct val="100000"/>
              </a:lnSpc>
              <a:spcBef>
                <a:spcPts val="4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p:txBody>
      </p:sp>
    </p:spTree>
  </p:cSld>
  <p:clrMap bg1="lt1" tx1="dk1" bg2="dk2" tx2="lt2" accent1="accent1" accent2="accent2" accent3="accent3" accent4="accent4" accent5="accent5" accent6="accent6" hlink="hlink" folHlink="folHlink"/>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43" name="Shape 43"/>
        <p:cNvGrpSpPr/>
        <p:nvPr/>
      </p:nvGrpSpPr>
      <p:grpSpPr>
        <a:xfrm>
          <a:off x="0" y="0"/>
          <a:ext cx="0" cy="0"/>
          <a:chOff x="0" y="0"/>
          <a:chExt cx="0" cy="0"/>
        </a:xfrm>
      </p:grpSpPr>
      <p:sp>
        <p:nvSpPr>
          <p:cNvPr id="44" name="Google Shape;44;p16"/>
          <p:cNvSpPr txBox="1"/>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lvl1pPr marR="0" lvl="0" algn="ctr">
              <a:lnSpc>
                <a:spcPct val="100000"/>
              </a:lnSpc>
              <a:spcBef>
                <a:spcPts val="0"/>
              </a:spcBef>
              <a:spcAft>
                <a:spcPts val="0"/>
              </a:spcAft>
              <a:buClr>
                <a:srgbClr val="000000"/>
              </a:buClr>
              <a:buSzPts val="1400"/>
              <a:buFont typeface="Arial" panose="020B0604020202020204"/>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ctr">
              <a:lnSpc>
                <a:spcPct val="100000"/>
              </a:lnSpc>
              <a:spcBef>
                <a:spcPts val="0"/>
              </a:spcBef>
              <a:spcAft>
                <a:spcPts val="0"/>
              </a:spcAft>
              <a:buClr>
                <a:srgbClr val="000000"/>
              </a:buClr>
              <a:buSzPts val="1400"/>
              <a:buFont typeface="Arial" panose="020B0604020202020204"/>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ctr">
              <a:lnSpc>
                <a:spcPct val="100000"/>
              </a:lnSpc>
              <a:spcBef>
                <a:spcPts val="0"/>
              </a:spcBef>
              <a:spcAft>
                <a:spcPts val="0"/>
              </a:spcAft>
              <a:buClr>
                <a:srgbClr val="000000"/>
              </a:buClr>
              <a:buSzPts val="1400"/>
              <a:buFont typeface="Arial" panose="020B0604020202020204"/>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ctr">
              <a:lnSpc>
                <a:spcPct val="100000"/>
              </a:lnSpc>
              <a:spcBef>
                <a:spcPts val="0"/>
              </a:spcBef>
              <a:spcAft>
                <a:spcPts val="0"/>
              </a:spcAft>
              <a:buClr>
                <a:srgbClr val="000000"/>
              </a:buClr>
              <a:buSzPts val="1400"/>
              <a:buFont typeface="Arial" panose="020B0604020202020204"/>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ctr">
              <a:lnSpc>
                <a:spcPct val="100000"/>
              </a:lnSpc>
              <a:spcBef>
                <a:spcPts val="0"/>
              </a:spcBef>
              <a:spcAft>
                <a:spcPts val="0"/>
              </a:spcAft>
              <a:buClr>
                <a:srgbClr val="000000"/>
              </a:buClr>
              <a:buSzPts val="1400"/>
              <a:buFont typeface="Arial" panose="020B0604020202020204"/>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ctr">
              <a:lnSpc>
                <a:spcPct val="100000"/>
              </a:lnSpc>
              <a:spcBef>
                <a:spcPts val="0"/>
              </a:spcBef>
              <a:spcAft>
                <a:spcPts val="0"/>
              </a:spcAft>
              <a:buClr>
                <a:srgbClr val="000000"/>
              </a:buClr>
              <a:buSzPts val="1400"/>
              <a:buFont typeface="Arial" panose="020B0604020202020204"/>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ctr">
              <a:lnSpc>
                <a:spcPct val="100000"/>
              </a:lnSpc>
              <a:spcBef>
                <a:spcPts val="0"/>
              </a:spcBef>
              <a:spcAft>
                <a:spcPts val="0"/>
              </a:spcAft>
              <a:buClr>
                <a:srgbClr val="000000"/>
              </a:buClr>
              <a:buSzPts val="1400"/>
              <a:buFont typeface="Arial" panose="020B0604020202020204"/>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ctr">
              <a:lnSpc>
                <a:spcPct val="100000"/>
              </a:lnSpc>
              <a:spcBef>
                <a:spcPts val="0"/>
              </a:spcBef>
              <a:spcAft>
                <a:spcPts val="0"/>
              </a:spcAft>
              <a:buClr>
                <a:srgbClr val="000000"/>
              </a:buClr>
              <a:buSzPts val="1400"/>
              <a:buFont typeface="Arial" panose="020B0604020202020204"/>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ctr">
              <a:lnSpc>
                <a:spcPct val="100000"/>
              </a:lnSpc>
              <a:spcBef>
                <a:spcPts val="0"/>
              </a:spcBef>
              <a:spcAft>
                <a:spcPts val="0"/>
              </a:spcAft>
              <a:buClr>
                <a:srgbClr val="000000"/>
              </a:buClr>
              <a:buSzPts val="1400"/>
              <a:buFont typeface="Arial" panose="020B0604020202020204"/>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45" name="Google Shape;45;p16"/>
          <p:cNvSpPr txBox="1"/>
          <p:nvPr>
            <p:ph type="body" idx="1"/>
          </p:nvPr>
        </p:nvSpPr>
        <p:spPr>
          <a:xfrm>
            <a:off x="457200" y="1600200"/>
            <a:ext cx="8229600" cy="4526100"/>
          </a:xfrm>
          <a:prstGeom prst="rect">
            <a:avLst/>
          </a:prstGeom>
          <a:noFill/>
          <a:ln>
            <a:noFill/>
          </a:ln>
        </p:spPr>
        <p:txBody>
          <a:bodyPr spcFirstLastPara="1" wrap="square" lIns="91425" tIns="45700" rIns="91425" bIns="45700" anchor="t" anchorCtr="0">
            <a:noAutofit/>
          </a:bodyPr>
          <a:lstStyle>
            <a:lvl1pPr marL="457200" marR="0" lvl="0" indent="-431800" algn="l">
              <a:lnSpc>
                <a:spcPct val="100000"/>
              </a:lnSpc>
              <a:spcBef>
                <a:spcPts val="640"/>
              </a:spcBef>
              <a:spcAft>
                <a:spcPts val="0"/>
              </a:spcAft>
              <a:buClr>
                <a:schemeClr val="dk1"/>
              </a:buClr>
              <a:buSzPts val="3200"/>
              <a:buFont typeface="Arial" panose="020B0604020202020204"/>
              <a:buChar char="•"/>
              <a:defRPr sz="3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406400" algn="l">
              <a:lnSpc>
                <a:spcPct val="100000"/>
              </a:lnSpc>
              <a:spcBef>
                <a:spcPts val="560"/>
              </a:spcBef>
              <a:spcAft>
                <a:spcPts val="0"/>
              </a:spcAft>
              <a:buClr>
                <a:schemeClr val="dk1"/>
              </a:buClr>
              <a:buSzPts val="2800"/>
              <a:buFont typeface="Arial" panose="020B0604020202020204"/>
              <a:buChar char="–"/>
              <a:defRPr sz="2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81000" algn="l">
              <a:lnSpc>
                <a:spcPct val="100000"/>
              </a:lnSpc>
              <a:spcBef>
                <a:spcPts val="480"/>
              </a:spcBef>
              <a:spcAft>
                <a:spcPts val="0"/>
              </a:spcAft>
              <a:buClr>
                <a:schemeClr val="dk1"/>
              </a:buClr>
              <a:buSzPts val="2400"/>
              <a:buFont typeface="Arial" panose="020B0604020202020204"/>
              <a:buChar char="•"/>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55600" algn="l">
              <a:lnSpc>
                <a:spcPct val="100000"/>
              </a:lnSpc>
              <a:spcBef>
                <a:spcPts val="4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55600" algn="l">
              <a:lnSpc>
                <a:spcPct val="100000"/>
              </a:lnSpc>
              <a:spcBef>
                <a:spcPts val="4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55600" algn="l">
              <a:lnSpc>
                <a:spcPct val="100000"/>
              </a:lnSpc>
              <a:spcBef>
                <a:spcPts val="4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55600" algn="l">
              <a:lnSpc>
                <a:spcPct val="100000"/>
              </a:lnSpc>
              <a:spcBef>
                <a:spcPts val="4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55600" algn="l">
              <a:lnSpc>
                <a:spcPct val="100000"/>
              </a:lnSpc>
              <a:spcBef>
                <a:spcPts val="4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55600" algn="l">
              <a:lnSpc>
                <a:spcPct val="100000"/>
              </a:lnSpc>
              <a:spcBef>
                <a:spcPts val="4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46" name="Google Shape;46;p16"/>
          <p:cNvSpPr txBox="1"/>
          <p:nvPr>
            <p:ph type="dt" idx="10"/>
          </p:nvPr>
        </p:nvSpPr>
        <p:spPr>
          <a:xfrm>
            <a:off x="457200" y="6356350"/>
            <a:ext cx="2133600" cy="365100"/>
          </a:xfrm>
          <a:prstGeom prst="rect">
            <a:avLst/>
          </a:prstGeom>
          <a:noFill/>
          <a:ln>
            <a:noFill/>
          </a:ln>
        </p:spPr>
        <p:txBody>
          <a:bodyPr spcFirstLastPara="1" wrap="square" lIns="91425" tIns="45700" rIns="91425" bIns="45700" anchor="ctr" anchorCtr="0">
            <a:noAutofit/>
          </a:bodyPr>
          <a:lstStyle>
            <a:lvl1pPr marR="0" lvl="0" algn="l">
              <a:lnSpc>
                <a:spcPct val="100000"/>
              </a:lnSpc>
              <a:spcBef>
                <a:spcPts val="0"/>
              </a:spcBef>
              <a:spcAft>
                <a:spcPts val="0"/>
              </a:spcAft>
              <a:buClr>
                <a:srgbClr val="000000"/>
              </a:buClr>
              <a:buSzPts val="14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1pPr>
            <a:lvl2pPr marR="0" lvl="1" algn="l">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R="0" lvl="2" algn="l">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R="0" lvl="3" algn="l">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R="0" lvl="4" algn="l">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R="0" lvl="5" algn="l">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R="0" lvl="6" algn="l">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R="0" lvl="7" algn="l">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R="0" lvl="8" algn="l">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p:txBody>
      </p:sp>
      <p:sp>
        <p:nvSpPr>
          <p:cNvPr id="47" name="Google Shape;47;p16"/>
          <p:cNvSpPr txBox="1"/>
          <p:nvPr>
            <p:ph type="ftr" idx="11"/>
          </p:nvPr>
        </p:nvSpPr>
        <p:spPr>
          <a:xfrm>
            <a:off x="3124200" y="6356350"/>
            <a:ext cx="2895600" cy="365100"/>
          </a:xfrm>
          <a:prstGeom prst="rect">
            <a:avLst/>
          </a:prstGeom>
          <a:noFill/>
          <a:ln>
            <a:noFill/>
          </a:ln>
        </p:spPr>
        <p:txBody>
          <a:bodyPr spcFirstLastPara="1" wrap="square" lIns="91425" tIns="45700" rIns="91425" bIns="45700" anchor="ctr" anchorCtr="0">
            <a:noAutofit/>
          </a:bodyPr>
          <a:lstStyle>
            <a:lvl1pPr marR="0" lvl="0" algn="l">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R="0" lvl="1" algn="l">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R="0" lvl="2" algn="l">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R="0" lvl="3" algn="l">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R="0" lvl="4" algn="l">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R="0" lvl="5" algn="l">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R="0" lvl="6" algn="l">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R="0" lvl="7" algn="l">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R="0" lvl="8" algn="l">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p:txBody>
      </p:sp>
      <p:sp>
        <p:nvSpPr>
          <p:cNvPr id="48" name="Google Shape;48;p16"/>
          <p:cNvSpPr txBox="1"/>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US"/>
            </a:fld>
            <a:endParaRPr sz="1400">
              <a:solidFill>
                <a:srgbClr val="000000"/>
              </a:solidFill>
            </a:endParaRPr>
          </a:p>
        </p:txBody>
      </p:sp>
    </p:spTree>
  </p:cSld>
  <p:clrMap bg1="lt1" tx1="dk1" bg2="dk2" tx2="lt2" accent1="accent1" accent2="accent2" accent3="accent3" accent4="accent4" accent5="accent5" accent6="accent6" hlink="hlink" folHlink="folHlink"/>
  <p:sldLayoutIdLst>
    <p:sldLayoutId id="2147483654" r:id="rId1"/>
    <p:sldLayoutId id="2147483655" r:id="rId2"/>
    <p:sldLayoutId id="2147483656" r:id="rId3"/>
    <p:sldLayoutId id="2147483657" r:id="rId4"/>
    <p:sldLayoutId id="2147483658" r:id="rId5"/>
    <p:sldLayoutId id="2147483659" r:id="rId6"/>
    <p:sldLayoutId id="2147483660" r:id="rId7"/>
    <p:sldLayoutId id="2147483661" r:id="rId8"/>
    <p:sldLayoutId id="2147483662" r:id="rId9"/>
    <p:sldLayoutId id="2147483663"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gradFill>
          <a:gsLst>
            <a:gs pos="0">
              <a:srgbClr val="5E9EFF"/>
            </a:gs>
            <a:gs pos="40000">
              <a:srgbClr val="85C2FF"/>
            </a:gs>
            <a:gs pos="70000">
              <a:srgbClr val="C4D6EB"/>
            </a:gs>
            <a:gs pos="100000">
              <a:srgbClr val="FFEBFA"/>
            </a:gs>
          </a:gsLst>
          <a:lin ang="2700006" scaled="0"/>
        </a:gradFill>
        <a:effectLst/>
      </p:bgPr>
    </p:bg>
    <p:spTree>
      <p:nvGrpSpPr>
        <p:cNvPr id="112" name="Shape 112"/>
        <p:cNvGrpSpPr/>
        <p:nvPr/>
      </p:nvGrpSpPr>
      <p:grpSpPr>
        <a:xfrm>
          <a:off x="0" y="0"/>
          <a:ext cx="0" cy="0"/>
          <a:chOff x="0" y="0"/>
          <a:chExt cx="0" cy="0"/>
        </a:xfrm>
      </p:grpSpPr>
      <p:sp>
        <p:nvSpPr>
          <p:cNvPr id="113" name="Google Shape;113;p27"/>
          <p:cNvSpPr/>
          <p:nvPr/>
        </p:nvSpPr>
        <p:spPr>
          <a:xfrm>
            <a:off x="0" y="381000"/>
            <a:ext cx="9131300" cy="914400"/>
          </a:xfrm>
          <a:custGeom>
            <a:avLst/>
            <a:gdLst/>
            <a:ahLst/>
            <a:cxnLst/>
            <a:rect l="l" t="t" r="r" b="b"/>
            <a:pathLst>
              <a:path w="5752" h="444" extrusionOk="0">
                <a:moveTo>
                  <a:pt x="5745" y="9"/>
                </a:moveTo>
                <a:lnTo>
                  <a:pt x="2449" y="8"/>
                </a:lnTo>
                <a:cubicBezTo>
                  <a:pt x="2309" y="8"/>
                  <a:pt x="2404" y="0"/>
                  <a:pt x="2347" y="14"/>
                </a:cubicBezTo>
                <a:lnTo>
                  <a:pt x="2174" y="93"/>
                </a:lnTo>
                <a:cubicBezTo>
                  <a:pt x="2124" y="112"/>
                  <a:pt x="2142" y="120"/>
                  <a:pt x="2046" y="127"/>
                </a:cubicBezTo>
                <a:cubicBezTo>
                  <a:pt x="1076" y="125"/>
                  <a:pt x="0" y="119"/>
                  <a:pt x="0" y="119"/>
                </a:cubicBezTo>
                <a:lnTo>
                  <a:pt x="0" y="444"/>
                </a:lnTo>
                <a:lnTo>
                  <a:pt x="3601" y="444"/>
                </a:lnTo>
                <a:lnTo>
                  <a:pt x="3672" y="424"/>
                </a:lnTo>
                <a:lnTo>
                  <a:pt x="3883" y="331"/>
                </a:lnTo>
                <a:lnTo>
                  <a:pt x="3985" y="325"/>
                </a:lnTo>
                <a:lnTo>
                  <a:pt x="5752" y="325"/>
                </a:lnTo>
                <a:lnTo>
                  <a:pt x="5745" y="9"/>
                </a:lnTo>
                <a:close/>
              </a:path>
            </a:pathLst>
          </a:custGeom>
          <a:solidFill>
            <a:srgbClr val="FFFFFF">
              <a:alpha val="49410"/>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pic>
        <p:nvPicPr>
          <p:cNvPr id="114" name="Google Shape;114;p27" descr="DHBK"/>
          <p:cNvPicPr preferRelativeResize="0"/>
          <p:nvPr/>
        </p:nvPicPr>
        <p:blipFill rotWithShape="1">
          <a:blip r:embed="rId2"/>
          <a:srcRect/>
          <a:stretch>
            <a:fillRect/>
          </a:stretch>
        </p:blipFill>
        <p:spPr>
          <a:xfrm>
            <a:off x="0" y="0"/>
            <a:ext cx="9144000" cy="3937000"/>
          </a:xfrm>
          <a:prstGeom prst="rect">
            <a:avLst/>
          </a:prstGeom>
          <a:noFill/>
          <a:ln>
            <a:noFill/>
          </a:ln>
        </p:spPr>
      </p:pic>
      <p:sp>
        <p:nvSpPr>
          <p:cNvPr id="115" name="Google Shape;115;p27"/>
          <p:cNvSpPr/>
          <p:nvPr/>
        </p:nvSpPr>
        <p:spPr>
          <a:xfrm>
            <a:off x="0" y="6346825"/>
            <a:ext cx="9131300" cy="511175"/>
          </a:xfrm>
          <a:custGeom>
            <a:avLst/>
            <a:gdLst/>
            <a:ahLst/>
            <a:cxnLst/>
            <a:rect l="l" t="t" r="r" b="b"/>
            <a:pathLst>
              <a:path w="5752" h="444" extrusionOk="0">
                <a:moveTo>
                  <a:pt x="5745" y="9"/>
                </a:moveTo>
                <a:lnTo>
                  <a:pt x="2449" y="8"/>
                </a:lnTo>
                <a:cubicBezTo>
                  <a:pt x="2309" y="8"/>
                  <a:pt x="2404" y="0"/>
                  <a:pt x="2347" y="14"/>
                </a:cubicBezTo>
                <a:lnTo>
                  <a:pt x="2174" y="93"/>
                </a:lnTo>
                <a:cubicBezTo>
                  <a:pt x="2124" y="112"/>
                  <a:pt x="2142" y="120"/>
                  <a:pt x="2046" y="127"/>
                </a:cubicBezTo>
                <a:cubicBezTo>
                  <a:pt x="1076" y="125"/>
                  <a:pt x="0" y="119"/>
                  <a:pt x="0" y="119"/>
                </a:cubicBezTo>
                <a:lnTo>
                  <a:pt x="0" y="444"/>
                </a:lnTo>
                <a:lnTo>
                  <a:pt x="3601" y="444"/>
                </a:lnTo>
                <a:lnTo>
                  <a:pt x="3672" y="424"/>
                </a:lnTo>
                <a:lnTo>
                  <a:pt x="3883" y="331"/>
                </a:lnTo>
                <a:lnTo>
                  <a:pt x="3985" y="325"/>
                </a:lnTo>
                <a:lnTo>
                  <a:pt x="5752" y="325"/>
                </a:lnTo>
                <a:lnTo>
                  <a:pt x="5745" y="9"/>
                </a:lnTo>
                <a:close/>
              </a:path>
            </a:pathLst>
          </a:custGeom>
          <a:solidFill>
            <a:srgbClr val="FFFFFF">
              <a:alpha val="49410"/>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116" name="Google Shape;116;p27"/>
          <p:cNvSpPr/>
          <p:nvPr/>
        </p:nvSpPr>
        <p:spPr>
          <a:xfrm>
            <a:off x="0" y="0"/>
            <a:ext cx="9153525" cy="1600200"/>
          </a:xfrm>
          <a:custGeom>
            <a:avLst/>
            <a:gdLst/>
            <a:ahLst/>
            <a:cxnLst/>
            <a:rect l="l" t="t" r="r" b="b"/>
            <a:pathLst>
              <a:path w="5766" h="1008" extrusionOk="0">
                <a:moveTo>
                  <a:pt x="0" y="1008"/>
                </a:moveTo>
                <a:lnTo>
                  <a:pt x="1884" y="1008"/>
                </a:lnTo>
                <a:cubicBezTo>
                  <a:pt x="2088" y="990"/>
                  <a:pt x="2034" y="1005"/>
                  <a:pt x="2152" y="921"/>
                </a:cubicBezTo>
                <a:lnTo>
                  <a:pt x="2560" y="531"/>
                </a:lnTo>
                <a:cubicBezTo>
                  <a:pt x="2683" y="452"/>
                  <a:pt x="2611" y="454"/>
                  <a:pt x="2892" y="448"/>
                </a:cubicBezTo>
                <a:lnTo>
                  <a:pt x="5766" y="461"/>
                </a:lnTo>
                <a:lnTo>
                  <a:pt x="5758" y="0"/>
                </a:lnTo>
                <a:lnTo>
                  <a:pt x="0" y="2"/>
                </a:lnTo>
                <a:lnTo>
                  <a:pt x="0" y="1008"/>
                </a:lnTo>
                <a:close/>
              </a:path>
            </a:pathLst>
          </a:custGeom>
          <a:gradFill>
            <a:gsLst>
              <a:gs pos="0">
                <a:schemeClr val="lt1"/>
              </a:gs>
              <a:gs pos="100000">
                <a:schemeClr val="lt2"/>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117" name="Google Shape;117;p27"/>
          <p:cNvSpPr/>
          <p:nvPr/>
        </p:nvSpPr>
        <p:spPr>
          <a:xfrm>
            <a:off x="0" y="0"/>
            <a:ext cx="9170988" cy="1362075"/>
          </a:xfrm>
          <a:custGeom>
            <a:avLst/>
            <a:gdLst/>
            <a:ahLst/>
            <a:cxnLst/>
            <a:rect l="l" t="t" r="r" b="b"/>
            <a:pathLst>
              <a:path w="5777" h="858" extrusionOk="0">
                <a:moveTo>
                  <a:pt x="0" y="858"/>
                </a:moveTo>
                <a:lnTo>
                  <a:pt x="1926" y="857"/>
                </a:lnTo>
                <a:cubicBezTo>
                  <a:pt x="2067" y="857"/>
                  <a:pt x="2068" y="850"/>
                  <a:pt x="2157" y="793"/>
                </a:cubicBezTo>
                <a:lnTo>
                  <a:pt x="2509" y="473"/>
                </a:lnTo>
                <a:cubicBezTo>
                  <a:pt x="2644" y="406"/>
                  <a:pt x="2477" y="396"/>
                  <a:pt x="2970" y="390"/>
                </a:cubicBezTo>
                <a:lnTo>
                  <a:pt x="5773" y="388"/>
                </a:lnTo>
                <a:lnTo>
                  <a:pt x="5777" y="0"/>
                </a:lnTo>
                <a:lnTo>
                  <a:pt x="0" y="2"/>
                </a:lnTo>
                <a:lnTo>
                  <a:pt x="0" y="858"/>
                </a:lnTo>
                <a:close/>
              </a:path>
            </a:pathLst>
          </a:custGeom>
          <a:blipFill rotWithShape="1">
            <a:blip r:embed="rId3"/>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panose="020B0604020202020204"/>
              <a:buNone/>
            </a:pPr>
            <a:endParaRPr sz="18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118" name="Google Shape;118;p27"/>
          <p:cNvSpPr/>
          <p:nvPr/>
        </p:nvSpPr>
        <p:spPr>
          <a:xfrm>
            <a:off x="0" y="4373562"/>
            <a:ext cx="9131300" cy="1036637"/>
          </a:xfrm>
          <a:custGeom>
            <a:avLst/>
            <a:gdLst/>
            <a:ahLst/>
            <a:cxnLst/>
            <a:rect l="l" t="t" r="r" b="b"/>
            <a:pathLst>
              <a:path w="5752" h="444" extrusionOk="0">
                <a:moveTo>
                  <a:pt x="5745" y="9"/>
                </a:moveTo>
                <a:lnTo>
                  <a:pt x="2449" y="8"/>
                </a:lnTo>
                <a:cubicBezTo>
                  <a:pt x="2309" y="8"/>
                  <a:pt x="2404" y="0"/>
                  <a:pt x="2347" y="14"/>
                </a:cubicBezTo>
                <a:lnTo>
                  <a:pt x="2174" y="93"/>
                </a:lnTo>
                <a:cubicBezTo>
                  <a:pt x="2124" y="112"/>
                  <a:pt x="2142" y="120"/>
                  <a:pt x="2046" y="127"/>
                </a:cubicBezTo>
                <a:cubicBezTo>
                  <a:pt x="1076" y="125"/>
                  <a:pt x="0" y="119"/>
                  <a:pt x="0" y="119"/>
                </a:cubicBezTo>
                <a:lnTo>
                  <a:pt x="0" y="444"/>
                </a:lnTo>
                <a:lnTo>
                  <a:pt x="3601" y="444"/>
                </a:lnTo>
                <a:lnTo>
                  <a:pt x="3672" y="424"/>
                </a:lnTo>
                <a:lnTo>
                  <a:pt x="3883" y="331"/>
                </a:lnTo>
                <a:lnTo>
                  <a:pt x="3985" y="325"/>
                </a:lnTo>
                <a:lnTo>
                  <a:pt x="5752" y="325"/>
                </a:lnTo>
                <a:lnTo>
                  <a:pt x="5745" y="9"/>
                </a:lnTo>
                <a:close/>
              </a:path>
            </a:pathLst>
          </a:custGeom>
          <a:solidFill>
            <a:srgbClr val="FFFFFF">
              <a:alpha val="49410"/>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pic>
        <p:nvPicPr>
          <p:cNvPr id="119" name="Google Shape;119;p27" descr="Logo_hcmut"/>
          <p:cNvPicPr preferRelativeResize="0"/>
          <p:nvPr/>
        </p:nvPicPr>
        <p:blipFill rotWithShape="1">
          <a:blip r:embed="rId4"/>
          <a:srcRect/>
          <a:stretch>
            <a:fillRect/>
          </a:stretch>
        </p:blipFill>
        <p:spPr>
          <a:xfrm>
            <a:off x="7581900" y="0"/>
            <a:ext cx="1562100" cy="1562100"/>
          </a:xfrm>
          <a:prstGeom prst="rect">
            <a:avLst/>
          </a:prstGeom>
          <a:noFill/>
          <a:ln>
            <a:noFill/>
          </a:ln>
          <a:effectLst>
            <a:outerShdw blurRad="50800" dist="50800" dir="5400000" algn="ctr" rotWithShape="0">
              <a:srgbClr val="000000">
                <a:alpha val="20390"/>
              </a:srgbClr>
            </a:outerShdw>
          </a:effectLst>
        </p:spPr>
      </p:pic>
      <p:sp>
        <p:nvSpPr>
          <p:cNvPr id="120" name="Google Shape;120;p27"/>
          <p:cNvSpPr txBox="1"/>
          <p:nvPr/>
        </p:nvSpPr>
        <p:spPr>
          <a:xfrm>
            <a:off x="0" y="4343400"/>
            <a:ext cx="9326700" cy="10161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0000"/>
              </a:buClr>
              <a:buSzPts val="3200"/>
              <a:buFont typeface="Arial" panose="020B0604020202020204"/>
              <a:buNone/>
            </a:pPr>
            <a:r>
              <a:rPr lang="en-US" sz="3200" b="1" i="0" u="none" strike="noStrike" cap="none">
                <a:solidFill>
                  <a:srgbClr val="FF0000"/>
                </a:solidFill>
                <a:latin typeface="Arial" panose="020B0604020202020204"/>
                <a:ea typeface="Arial" panose="020B0604020202020204"/>
                <a:cs typeface="Arial" panose="020B0604020202020204"/>
                <a:sym typeface="Arial" panose="020B0604020202020204"/>
              </a:rPr>
              <a:t>Tầm nhìn-Sứ mạng-Mục tiêu-Nhiệm vụ (VMGO)</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ctr" rtl="0">
              <a:lnSpc>
                <a:spcPct val="100000"/>
              </a:lnSpc>
              <a:spcBef>
                <a:spcPts val="0"/>
              </a:spcBef>
              <a:spcAft>
                <a:spcPts val="0"/>
              </a:spcAft>
              <a:buClr>
                <a:srgbClr val="FF0000"/>
              </a:buClr>
              <a:buSzPts val="2800"/>
              <a:buFont typeface="Arial" panose="020B0604020202020204"/>
              <a:buNone/>
            </a:pPr>
            <a:r>
              <a:rPr lang="en-US" sz="2800" b="1" i="0" u="none" strike="noStrike" cap="none">
                <a:solidFill>
                  <a:srgbClr val="FF0000"/>
                </a:solidFill>
                <a:latin typeface="Arial" panose="020B0604020202020204"/>
                <a:ea typeface="Arial" panose="020B0604020202020204"/>
                <a:cs typeface="Arial" panose="020B0604020202020204"/>
                <a:sym typeface="Arial" panose="020B0604020202020204"/>
              </a:rPr>
              <a:t>Bộ môn Điện Tử</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21" name="Google Shape;121;p27"/>
          <p:cNvSpPr txBox="1"/>
          <p:nvPr/>
        </p:nvSpPr>
        <p:spPr>
          <a:xfrm>
            <a:off x="3352800" y="6096000"/>
            <a:ext cx="2895600" cy="3366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122" name="Google Shape;122;p27"/>
          <p:cNvSpPr txBox="1"/>
          <p:nvPr/>
        </p:nvSpPr>
        <p:spPr>
          <a:xfrm>
            <a:off x="3390900" y="6453187"/>
            <a:ext cx="2895600" cy="3081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2F6ACB"/>
              </a:buClr>
              <a:buSzPts val="1400"/>
              <a:buFont typeface="Arial" panose="020B0604020202020204"/>
              <a:buNone/>
            </a:pPr>
            <a:r>
              <a:rPr lang="en-US" sz="1400" b="0" i="0" u="none" strike="noStrike" cap="none">
                <a:solidFill>
                  <a:srgbClr val="2F6ACB"/>
                </a:solidFill>
                <a:latin typeface="Arial" panose="020B0604020202020204"/>
                <a:ea typeface="Arial" panose="020B0604020202020204"/>
                <a:cs typeface="Arial" panose="020B0604020202020204"/>
                <a:sym typeface="Arial" panose="020B0604020202020204"/>
              </a:rPr>
              <a:t>TP.Hồ Chí Minh  09/2011</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23" name="Google Shape;123;p27"/>
          <p:cNvSpPr txBox="1"/>
          <p:nvPr/>
        </p:nvSpPr>
        <p:spPr>
          <a:xfrm>
            <a:off x="2971800" y="5791200"/>
            <a:ext cx="3048000" cy="3699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2060"/>
              </a:buClr>
              <a:buSzPts val="1800"/>
              <a:buFont typeface="Arial" panose="020B0604020202020204"/>
              <a:buNone/>
            </a:pPr>
            <a:r>
              <a:rPr lang="en-US" sz="1800" b="1" i="0" u="none" strike="noStrike" cap="none">
                <a:solidFill>
                  <a:srgbClr val="002060"/>
                </a:solidFill>
                <a:latin typeface="Arial" panose="020B0604020202020204"/>
                <a:ea typeface="Arial" panose="020B0604020202020204"/>
                <a:cs typeface="Arial" panose="020B0604020202020204"/>
                <a:sym typeface="Arial" panose="020B0604020202020204"/>
              </a:rPr>
              <a:t>Hoàng Trang</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24" name="Google Shape;124;p27"/>
          <p:cNvSpPr txBox="1"/>
          <p:nvPr>
            <p:ph type="title"/>
          </p:nvPr>
        </p:nvSpPr>
        <p:spPr>
          <a:xfrm>
            <a:off x="457200" y="304800"/>
            <a:ext cx="8229600" cy="1143000"/>
          </a:xfrm>
          <a:prstGeom prst="rect">
            <a:avLst/>
          </a:prstGeom>
          <a:noFill/>
          <a:ln>
            <a:noFill/>
          </a:ln>
        </p:spPr>
        <p:txBody>
          <a:bodyPr spcFirstLastPara="1" wrap="square" lIns="91425" tIns="45700" rIns="91425" bIns="45700" anchor="ctr" anchorCtr="0">
            <a:noAutofit/>
          </a:bodyPr>
          <a:lstStyle>
            <a:lvl1pPr marR="0" lvl="0" algn="l">
              <a:lnSpc>
                <a:spcPct val="100000"/>
              </a:lnSpc>
              <a:spcBef>
                <a:spcPts val="0"/>
              </a:spcBef>
              <a:spcAft>
                <a:spcPts val="0"/>
              </a:spcAft>
              <a:buClr>
                <a:srgbClr val="000000"/>
              </a:buClr>
              <a:buSzPts val="1400"/>
              <a:buFont typeface="Arial" panose="020B0604020202020204"/>
              <a:buNone/>
              <a:defRPr sz="4000" b="1"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R="0" lvl="1" algn="l">
              <a:lnSpc>
                <a:spcPct val="100000"/>
              </a:lnSpc>
              <a:spcBef>
                <a:spcPts val="0"/>
              </a:spcBef>
              <a:spcAft>
                <a:spcPts val="0"/>
              </a:spcAft>
              <a:buClr>
                <a:srgbClr val="000000"/>
              </a:buClr>
              <a:buSzPts val="1400"/>
              <a:buFont typeface="Arial" panose="020B0604020202020204"/>
              <a:buNone/>
              <a:defRPr sz="4000" b="1"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R="0" lvl="2" algn="l">
              <a:lnSpc>
                <a:spcPct val="100000"/>
              </a:lnSpc>
              <a:spcBef>
                <a:spcPts val="0"/>
              </a:spcBef>
              <a:spcAft>
                <a:spcPts val="0"/>
              </a:spcAft>
              <a:buClr>
                <a:srgbClr val="000000"/>
              </a:buClr>
              <a:buSzPts val="1400"/>
              <a:buFont typeface="Arial" panose="020B0604020202020204"/>
              <a:buNone/>
              <a:defRPr sz="4000" b="1"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R="0" lvl="3" algn="l">
              <a:lnSpc>
                <a:spcPct val="100000"/>
              </a:lnSpc>
              <a:spcBef>
                <a:spcPts val="0"/>
              </a:spcBef>
              <a:spcAft>
                <a:spcPts val="0"/>
              </a:spcAft>
              <a:buClr>
                <a:srgbClr val="000000"/>
              </a:buClr>
              <a:buSzPts val="1400"/>
              <a:buFont typeface="Arial" panose="020B0604020202020204"/>
              <a:buNone/>
              <a:defRPr sz="4000" b="1"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R="0" lvl="4" algn="l">
              <a:lnSpc>
                <a:spcPct val="100000"/>
              </a:lnSpc>
              <a:spcBef>
                <a:spcPts val="0"/>
              </a:spcBef>
              <a:spcAft>
                <a:spcPts val="0"/>
              </a:spcAft>
              <a:buClr>
                <a:srgbClr val="000000"/>
              </a:buClr>
              <a:buSzPts val="1400"/>
              <a:buFont typeface="Arial" panose="020B0604020202020204"/>
              <a:buNone/>
              <a:defRPr sz="4000" b="1"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R="0" lvl="5" algn="l">
              <a:lnSpc>
                <a:spcPct val="100000"/>
              </a:lnSpc>
              <a:spcBef>
                <a:spcPts val="0"/>
              </a:spcBef>
              <a:spcAft>
                <a:spcPts val="0"/>
              </a:spcAft>
              <a:buClr>
                <a:srgbClr val="000000"/>
              </a:buClr>
              <a:buSzPts val="1400"/>
              <a:buFont typeface="Arial" panose="020B0604020202020204"/>
              <a:buNone/>
              <a:defRPr sz="4000" b="1"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R="0" lvl="6" algn="l">
              <a:lnSpc>
                <a:spcPct val="100000"/>
              </a:lnSpc>
              <a:spcBef>
                <a:spcPts val="0"/>
              </a:spcBef>
              <a:spcAft>
                <a:spcPts val="0"/>
              </a:spcAft>
              <a:buClr>
                <a:srgbClr val="000000"/>
              </a:buClr>
              <a:buSzPts val="1400"/>
              <a:buFont typeface="Arial" panose="020B0604020202020204"/>
              <a:buNone/>
              <a:defRPr sz="4000" b="1"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R="0" lvl="7" algn="l">
              <a:lnSpc>
                <a:spcPct val="100000"/>
              </a:lnSpc>
              <a:spcBef>
                <a:spcPts val="0"/>
              </a:spcBef>
              <a:spcAft>
                <a:spcPts val="0"/>
              </a:spcAft>
              <a:buClr>
                <a:srgbClr val="000000"/>
              </a:buClr>
              <a:buSzPts val="1400"/>
              <a:buFont typeface="Arial" panose="020B0604020202020204"/>
              <a:buNone/>
              <a:defRPr sz="4000" b="1"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R="0" lvl="8" algn="l">
              <a:lnSpc>
                <a:spcPct val="100000"/>
              </a:lnSpc>
              <a:spcBef>
                <a:spcPts val="0"/>
              </a:spcBef>
              <a:spcAft>
                <a:spcPts val="0"/>
              </a:spcAft>
              <a:buClr>
                <a:srgbClr val="000000"/>
              </a:buClr>
              <a:buSzPts val="1400"/>
              <a:buFont typeface="Arial" panose="020B0604020202020204"/>
              <a:buNone/>
              <a:defRPr sz="4000" b="1"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p:txBody>
      </p:sp>
      <p:sp>
        <p:nvSpPr>
          <p:cNvPr id="125" name="Google Shape;125;p27"/>
          <p:cNvSpPr txBox="1"/>
          <p:nvPr>
            <p:ph type="body" idx="1"/>
          </p:nvPr>
        </p:nvSpPr>
        <p:spPr>
          <a:xfrm>
            <a:off x="457200" y="1600200"/>
            <a:ext cx="8229600" cy="4526100"/>
          </a:xfrm>
          <a:prstGeom prst="rect">
            <a:avLst/>
          </a:prstGeom>
          <a:noFill/>
          <a:ln>
            <a:noFill/>
          </a:ln>
        </p:spPr>
        <p:txBody>
          <a:bodyPr spcFirstLastPara="1" wrap="square" lIns="91425" tIns="45700" rIns="91425" bIns="45700" anchor="t" anchorCtr="0">
            <a:noAutofit/>
          </a:bodyPr>
          <a:lstStyle>
            <a:lvl1pPr marL="457200" marR="0" lvl="0" indent="-431800" algn="l">
              <a:lnSpc>
                <a:spcPct val="100000"/>
              </a:lnSpc>
              <a:spcBef>
                <a:spcPts val="640"/>
              </a:spcBef>
              <a:spcAft>
                <a:spcPts val="0"/>
              </a:spcAft>
              <a:buClr>
                <a:schemeClr val="dk1"/>
              </a:buClr>
              <a:buSzPts val="3200"/>
              <a:buFont typeface="Arial" panose="020B0604020202020204"/>
              <a:buChar char="•"/>
              <a:defRPr sz="32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914400" marR="0" lvl="1" indent="-406400" algn="l">
              <a:lnSpc>
                <a:spcPct val="100000"/>
              </a:lnSpc>
              <a:spcBef>
                <a:spcPts val="560"/>
              </a:spcBef>
              <a:spcAft>
                <a:spcPts val="0"/>
              </a:spcAft>
              <a:buClr>
                <a:schemeClr val="dk1"/>
              </a:buClr>
              <a:buSzPts val="2800"/>
              <a:buFont typeface="Arial" panose="020B0604020202020204"/>
              <a:buChar char="–"/>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1371600" marR="0" lvl="2" indent="-381000" algn="l">
              <a:lnSpc>
                <a:spcPct val="100000"/>
              </a:lnSpc>
              <a:spcBef>
                <a:spcPts val="480"/>
              </a:spcBef>
              <a:spcAft>
                <a:spcPts val="0"/>
              </a:spcAft>
              <a:buClr>
                <a:schemeClr val="dk1"/>
              </a:buClr>
              <a:buSzPts val="2400"/>
              <a:buFont typeface="Arial" panose="020B0604020202020204"/>
              <a:buChar char="•"/>
              <a:defRPr sz="24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828800" marR="0" lvl="3" indent="-355600" algn="l">
              <a:lnSpc>
                <a:spcPct val="100000"/>
              </a:lnSpc>
              <a:spcBef>
                <a:spcPts val="4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2286000" marR="0" lvl="4" indent="-355600" algn="l">
              <a:lnSpc>
                <a:spcPct val="100000"/>
              </a:lnSpc>
              <a:spcBef>
                <a:spcPts val="4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743200" marR="0" lvl="5" indent="-355600" algn="l">
              <a:lnSpc>
                <a:spcPct val="100000"/>
              </a:lnSpc>
              <a:spcBef>
                <a:spcPts val="4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3200400" marR="0" lvl="6" indent="-355600" algn="l">
              <a:lnSpc>
                <a:spcPct val="100000"/>
              </a:lnSpc>
              <a:spcBef>
                <a:spcPts val="4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657600" marR="0" lvl="7" indent="-355600" algn="l">
              <a:lnSpc>
                <a:spcPct val="100000"/>
              </a:lnSpc>
              <a:spcBef>
                <a:spcPts val="4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4114800" marR="0" lvl="8" indent="-355600" algn="l">
              <a:lnSpc>
                <a:spcPct val="100000"/>
              </a:lnSpc>
              <a:spcBef>
                <a:spcPts val="4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p:txBody>
      </p:sp>
      <p:sp>
        <p:nvSpPr>
          <p:cNvPr id="126" name="Google Shape;126;p27"/>
          <p:cNvSpPr txBox="1"/>
          <p:nvPr>
            <p:ph type="sldNum" idx="12"/>
          </p:nvPr>
        </p:nvSpPr>
        <p:spPr>
          <a:xfrm>
            <a:off x="0" y="6610350"/>
            <a:ext cx="381000" cy="247800"/>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chemeClr val="dk1"/>
              </a:buClr>
              <a:buSzPts val="1000"/>
              <a:buFont typeface="Arial" panose="020B0604020202020204"/>
              <a:buNone/>
              <a:defRPr sz="10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chemeClr val="dk1"/>
              </a:buClr>
              <a:buSzPts val="1000"/>
              <a:buFont typeface="Arial" panose="020B0604020202020204"/>
              <a:buNone/>
              <a:defRPr sz="10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chemeClr val="dk1"/>
              </a:buClr>
              <a:buSzPts val="1000"/>
              <a:buFont typeface="Arial" panose="020B0604020202020204"/>
              <a:buNone/>
              <a:defRPr sz="10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chemeClr val="dk1"/>
              </a:buClr>
              <a:buSzPts val="1000"/>
              <a:buFont typeface="Arial" panose="020B0604020202020204"/>
              <a:buNone/>
              <a:defRPr sz="10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chemeClr val="dk1"/>
              </a:buClr>
              <a:buSzPts val="1000"/>
              <a:buFont typeface="Arial" panose="020B0604020202020204"/>
              <a:buNone/>
              <a:defRPr sz="10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chemeClr val="dk1"/>
              </a:buClr>
              <a:buSzPts val="1000"/>
              <a:buFont typeface="Arial" panose="020B0604020202020204"/>
              <a:buNone/>
              <a:defRPr sz="10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chemeClr val="dk1"/>
              </a:buClr>
              <a:buSzPts val="1000"/>
              <a:buFont typeface="Arial" panose="020B0604020202020204"/>
              <a:buNone/>
              <a:defRPr sz="10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chemeClr val="dk1"/>
              </a:buClr>
              <a:buSzPts val="1000"/>
              <a:buFont typeface="Arial" panose="020B0604020202020204"/>
              <a:buNone/>
              <a:defRPr sz="10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chemeClr val="dk1"/>
              </a:buClr>
              <a:buSzPts val="1000"/>
              <a:buFont typeface="Arial" panose="020B0604020202020204"/>
              <a:buNone/>
              <a:defRPr sz="10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US"/>
            </a:fld>
            <a:endParaRPr sz="1400">
              <a:solidFill>
                <a:srgbClr val="000000"/>
              </a:solidFill>
            </a:endParaRPr>
          </a:p>
        </p:txBody>
      </p:sp>
    </p:spTree>
  </p:cSld>
  <p:clrMap bg1="lt1" tx1="dk1" bg2="dk2" tx2="lt2" accent1="accent1" accent2="accent2" accent3="accent3" accent4="accent4" accent5="accent5" accent6="accent6" hlink="hlink" folHlink="folHlink"/>
  <p:sldLayoutIdLst>
    <p:sldLayoutId id="2147483665" r:id="rId1"/>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7"/>
                                        </p:tgtEl>
                                        <p:attrNameLst>
                                          <p:attrName>style.visibility</p:attrName>
                                        </p:attrNameLst>
                                      </p:cBhvr>
                                      <p:to>
                                        <p:strVal val="visible"/>
                                      </p:to>
                                    </p:set>
                                    <p:animEffect transition="in" filter="fade">
                                      <p:cBhvr>
                                        <p:cTn id="7" dur="1000"/>
                                        <p:tgtEl>
                                          <p:spTgt spid="11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gradFill>
          <a:gsLst>
            <a:gs pos="0">
              <a:srgbClr val="5E9EFF"/>
            </a:gs>
            <a:gs pos="40000">
              <a:srgbClr val="85C2FF"/>
            </a:gs>
            <a:gs pos="70000">
              <a:srgbClr val="C4D6EB"/>
            </a:gs>
            <a:gs pos="100000">
              <a:srgbClr val="FFEBFA"/>
            </a:gs>
          </a:gsLst>
          <a:lin ang="2700006" scaled="0"/>
        </a:gradFill>
        <a:effectLst/>
      </p:bgPr>
    </p:bg>
    <p:spTree>
      <p:nvGrpSpPr>
        <p:cNvPr id="129" name="Shape 129"/>
        <p:cNvGrpSpPr/>
        <p:nvPr/>
      </p:nvGrpSpPr>
      <p:grpSpPr>
        <a:xfrm>
          <a:off x="0" y="0"/>
          <a:ext cx="0" cy="0"/>
          <a:chOff x="0" y="0"/>
          <a:chExt cx="0" cy="0"/>
        </a:xfrm>
      </p:grpSpPr>
      <p:sp>
        <p:nvSpPr>
          <p:cNvPr id="130" name="Google Shape;130;p29"/>
          <p:cNvSpPr/>
          <p:nvPr/>
        </p:nvSpPr>
        <p:spPr>
          <a:xfrm>
            <a:off x="0" y="76200"/>
            <a:ext cx="9131300" cy="1219200"/>
          </a:xfrm>
          <a:custGeom>
            <a:avLst/>
            <a:gdLst/>
            <a:ahLst/>
            <a:cxnLst/>
            <a:rect l="l" t="t" r="r" b="b"/>
            <a:pathLst>
              <a:path w="5752" h="444" extrusionOk="0">
                <a:moveTo>
                  <a:pt x="5745" y="9"/>
                </a:moveTo>
                <a:lnTo>
                  <a:pt x="2449" y="8"/>
                </a:lnTo>
                <a:cubicBezTo>
                  <a:pt x="2309" y="8"/>
                  <a:pt x="2404" y="0"/>
                  <a:pt x="2347" y="14"/>
                </a:cubicBezTo>
                <a:lnTo>
                  <a:pt x="2174" y="93"/>
                </a:lnTo>
                <a:cubicBezTo>
                  <a:pt x="2124" y="112"/>
                  <a:pt x="2142" y="120"/>
                  <a:pt x="2046" y="127"/>
                </a:cubicBezTo>
                <a:cubicBezTo>
                  <a:pt x="1076" y="125"/>
                  <a:pt x="0" y="119"/>
                  <a:pt x="0" y="119"/>
                </a:cubicBezTo>
                <a:lnTo>
                  <a:pt x="0" y="444"/>
                </a:lnTo>
                <a:lnTo>
                  <a:pt x="3601" y="444"/>
                </a:lnTo>
                <a:lnTo>
                  <a:pt x="3672" y="424"/>
                </a:lnTo>
                <a:lnTo>
                  <a:pt x="3883" y="331"/>
                </a:lnTo>
                <a:lnTo>
                  <a:pt x="3985" y="325"/>
                </a:lnTo>
                <a:lnTo>
                  <a:pt x="5752" y="325"/>
                </a:lnTo>
                <a:lnTo>
                  <a:pt x="5745" y="9"/>
                </a:lnTo>
                <a:close/>
              </a:path>
            </a:pathLst>
          </a:custGeom>
          <a:solidFill>
            <a:srgbClr val="FFFFFF">
              <a:alpha val="49410"/>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pic>
        <p:nvPicPr>
          <p:cNvPr id="131" name="Google Shape;131;p29" descr="hinh3.png"/>
          <p:cNvPicPr preferRelativeResize="0"/>
          <p:nvPr/>
        </p:nvPicPr>
        <p:blipFill rotWithShape="1">
          <a:blip r:embed="rId2"/>
          <a:srcRect/>
          <a:stretch>
            <a:fillRect/>
          </a:stretch>
        </p:blipFill>
        <p:spPr>
          <a:xfrm>
            <a:off x="0" y="0"/>
            <a:ext cx="9144000" cy="609600"/>
          </a:xfrm>
          <a:prstGeom prst="rect">
            <a:avLst/>
          </a:prstGeom>
          <a:noFill/>
          <a:ln>
            <a:noFill/>
          </a:ln>
        </p:spPr>
      </p:pic>
      <p:pic>
        <p:nvPicPr>
          <p:cNvPr id="132" name="Google Shape;132;p29" descr="Logo_hcmut"/>
          <p:cNvPicPr preferRelativeResize="0"/>
          <p:nvPr/>
        </p:nvPicPr>
        <p:blipFill rotWithShape="1">
          <a:blip r:embed="rId3"/>
          <a:srcRect/>
          <a:stretch>
            <a:fillRect/>
          </a:stretch>
        </p:blipFill>
        <p:spPr>
          <a:xfrm>
            <a:off x="0" y="0"/>
            <a:ext cx="838200" cy="838200"/>
          </a:xfrm>
          <a:prstGeom prst="rect">
            <a:avLst/>
          </a:prstGeom>
          <a:noFill/>
          <a:ln>
            <a:noFill/>
          </a:ln>
          <a:effectLst>
            <a:outerShdw blurRad="50800" dist="50800" dir="5400000" algn="ctr" rotWithShape="0">
              <a:srgbClr val="000000">
                <a:alpha val="20390"/>
              </a:srgbClr>
            </a:outerShdw>
          </a:effectLst>
        </p:spPr>
      </p:pic>
      <p:sp>
        <p:nvSpPr>
          <p:cNvPr id="133" name="Google Shape;133;p29"/>
          <p:cNvSpPr txBox="1"/>
          <p:nvPr/>
        </p:nvSpPr>
        <p:spPr>
          <a:xfrm>
            <a:off x="4114800" y="6597650"/>
            <a:ext cx="914400" cy="336600"/>
          </a:xfrm>
          <a:prstGeom prst="rect">
            <a:avLst/>
          </a:prstGeom>
          <a:noFill/>
          <a:ln>
            <a:noFill/>
          </a:ln>
          <a:effectLst>
            <a:outerShdw blurRad="63500" dist="17960" dir="2700000">
              <a:srgbClr val="853A55"/>
            </a:outerShdw>
          </a:effectLst>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DD4805"/>
              </a:buClr>
              <a:buSzPts val="1600"/>
              <a:buFont typeface="Arial" panose="020B0604020202020204"/>
              <a:buNone/>
            </a:pPr>
            <a:r>
              <a:rPr lang="en-US" sz="1600" b="0" i="0" u="none" strike="noStrike" cap="none">
                <a:solidFill>
                  <a:srgbClr val="DD4805"/>
                </a:solidFill>
                <a:latin typeface="Arial" panose="020B0604020202020204"/>
                <a:ea typeface="Arial" panose="020B0604020202020204"/>
                <a:cs typeface="Arial" panose="020B0604020202020204"/>
                <a:sym typeface="Arial" panose="020B0604020202020204"/>
              </a:rPr>
              <a:t>09/2011</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34" name="Google Shape;134;p29"/>
          <p:cNvSpPr txBox="1"/>
          <p:nvPr>
            <p:ph type="title"/>
          </p:nvPr>
        </p:nvSpPr>
        <p:spPr>
          <a:xfrm>
            <a:off x="457200" y="304800"/>
            <a:ext cx="8229600" cy="1143000"/>
          </a:xfrm>
          <a:prstGeom prst="rect">
            <a:avLst/>
          </a:prstGeom>
          <a:noFill/>
          <a:ln>
            <a:noFill/>
          </a:ln>
        </p:spPr>
        <p:txBody>
          <a:bodyPr spcFirstLastPara="1" wrap="square" lIns="91425" tIns="45700" rIns="91425" bIns="45700" anchor="ctr" anchorCtr="0">
            <a:noAutofit/>
          </a:bodyPr>
          <a:lstStyle>
            <a:lvl1pPr marR="0" lvl="0" algn="l">
              <a:lnSpc>
                <a:spcPct val="100000"/>
              </a:lnSpc>
              <a:spcBef>
                <a:spcPts val="0"/>
              </a:spcBef>
              <a:spcAft>
                <a:spcPts val="0"/>
              </a:spcAft>
              <a:buClr>
                <a:srgbClr val="000000"/>
              </a:buClr>
              <a:buSzPts val="1400"/>
              <a:buFont typeface="Arial" panose="020B0604020202020204"/>
              <a:buNone/>
              <a:defRPr sz="4000" b="1"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R="0" lvl="1" algn="l">
              <a:lnSpc>
                <a:spcPct val="100000"/>
              </a:lnSpc>
              <a:spcBef>
                <a:spcPts val="0"/>
              </a:spcBef>
              <a:spcAft>
                <a:spcPts val="0"/>
              </a:spcAft>
              <a:buClr>
                <a:srgbClr val="000000"/>
              </a:buClr>
              <a:buSzPts val="1400"/>
              <a:buFont typeface="Arial" panose="020B0604020202020204"/>
              <a:buNone/>
              <a:defRPr sz="4000" b="1"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R="0" lvl="2" algn="l">
              <a:lnSpc>
                <a:spcPct val="100000"/>
              </a:lnSpc>
              <a:spcBef>
                <a:spcPts val="0"/>
              </a:spcBef>
              <a:spcAft>
                <a:spcPts val="0"/>
              </a:spcAft>
              <a:buClr>
                <a:srgbClr val="000000"/>
              </a:buClr>
              <a:buSzPts val="1400"/>
              <a:buFont typeface="Arial" panose="020B0604020202020204"/>
              <a:buNone/>
              <a:defRPr sz="4000" b="1"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R="0" lvl="3" algn="l">
              <a:lnSpc>
                <a:spcPct val="100000"/>
              </a:lnSpc>
              <a:spcBef>
                <a:spcPts val="0"/>
              </a:spcBef>
              <a:spcAft>
                <a:spcPts val="0"/>
              </a:spcAft>
              <a:buClr>
                <a:srgbClr val="000000"/>
              </a:buClr>
              <a:buSzPts val="1400"/>
              <a:buFont typeface="Arial" panose="020B0604020202020204"/>
              <a:buNone/>
              <a:defRPr sz="4000" b="1"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R="0" lvl="4" algn="l">
              <a:lnSpc>
                <a:spcPct val="100000"/>
              </a:lnSpc>
              <a:spcBef>
                <a:spcPts val="0"/>
              </a:spcBef>
              <a:spcAft>
                <a:spcPts val="0"/>
              </a:spcAft>
              <a:buClr>
                <a:srgbClr val="000000"/>
              </a:buClr>
              <a:buSzPts val="1400"/>
              <a:buFont typeface="Arial" panose="020B0604020202020204"/>
              <a:buNone/>
              <a:defRPr sz="4000" b="1"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R="0" lvl="5" algn="l">
              <a:lnSpc>
                <a:spcPct val="100000"/>
              </a:lnSpc>
              <a:spcBef>
                <a:spcPts val="0"/>
              </a:spcBef>
              <a:spcAft>
                <a:spcPts val="0"/>
              </a:spcAft>
              <a:buClr>
                <a:srgbClr val="000000"/>
              </a:buClr>
              <a:buSzPts val="1400"/>
              <a:buFont typeface="Arial" panose="020B0604020202020204"/>
              <a:buNone/>
              <a:defRPr sz="4000" b="1"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R="0" lvl="6" algn="l">
              <a:lnSpc>
                <a:spcPct val="100000"/>
              </a:lnSpc>
              <a:spcBef>
                <a:spcPts val="0"/>
              </a:spcBef>
              <a:spcAft>
                <a:spcPts val="0"/>
              </a:spcAft>
              <a:buClr>
                <a:srgbClr val="000000"/>
              </a:buClr>
              <a:buSzPts val="1400"/>
              <a:buFont typeface="Arial" panose="020B0604020202020204"/>
              <a:buNone/>
              <a:defRPr sz="4000" b="1"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R="0" lvl="7" algn="l">
              <a:lnSpc>
                <a:spcPct val="100000"/>
              </a:lnSpc>
              <a:spcBef>
                <a:spcPts val="0"/>
              </a:spcBef>
              <a:spcAft>
                <a:spcPts val="0"/>
              </a:spcAft>
              <a:buClr>
                <a:srgbClr val="000000"/>
              </a:buClr>
              <a:buSzPts val="1400"/>
              <a:buFont typeface="Arial" panose="020B0604020202020204"/>
              <a:buNone/>
              <a:defRPr sz="4000" b="1"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R="0" lvl="8" algn="l">
              <a:lnSpc>
                <a:spcPct val="100000"/>
              </a:lnSpc>
              <a:spcBef>
                <a:spcPts val="0"/>
              </a:spcBef>
              <a:spcAft>
                <a:spcPts val="0"/>
              </a:spcAft>
              <a:buClr>
                <a:srgbClr val="000000"/>
              </a:buClr>
              <a:buSzPts val="1400"/>
              <a:buFont typeface="Arial" panose="020B0604020202020204"/>
              <a:buNone/>
              <a:defRPr sz="4000" b="1"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p:txBody>
      </p:sp>
      <p:sp>
        <p:nvSpPr>
          <p:cNvPr id="135" name="Google Shape;135;p29"/>
          <p:cNvSpPr txBox="1"/>
          <p:nvPr>
            <p:ph type="body" idx="1"/>
          </p:nvPr>
        </p:nvSpPr>
        <p:spPr>
          <a:xfrm>
            <a:off x="457200" y="1600200"/>
            <a:ext cx="8229600" cy="4526100"/>
          </a:xfrm>
          <a:prstGeom prst="rect">
            <a:avLst/>
          </a:prstGeom>
          <a:noFill/>
          <a:ln>
            <a:noFill/>
          </a:ln>
        </p:spPr>
        <p:txBody>
          <a:bodyPr spcFirstLastPara="1" wrap="square" lIns="91425" tIns="45700" rIns="91425" bIns="45700" anchor="t" anchorCtr="0">
            <a:noAutofit/>
          </a:bodyPr>
          <a:lstStyle>
            <a:lvl1pPr marL="457200" marR="0" lvl="0" indent="-431800" algn="l">
              <a:lnSpc>
                <a:spcPct val="100000"/>
              </a:lnSpc>
              <a:spcBef>
                <a:spcPts val="640"/>
              </a:spcBef>
              <a:spcAft>
                <a:spcPts val="0"/>
              </a:spcAft>
              <a:buClr>
                <a:schemeClr val="dk1"/>
              </a:buClr>
              <a:buSzPts val="3200"/>
              <a:buFont typeface="Arial" panose="020B0604020202020204"/>
              <a:buChar char="•"/>
              <a:defRPr sz="32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914400" marR="0" lvl="1" indent="-406400" algn="l">
              <a:lnSpc>
                <a:spcPct val="100000"/>
              </a:lnSpc>
              <a:spcBef>
                <a:spcPts val="560"/>
              </a:spcBef>
              <a:spcAft>
                <a:spcPts val="0"/>
              </a:spcAft>
              <a:buClr>
                <a:schemeClr val="dk1"/>
              </a:buClr>
              <a:buSzPts val="2800"/>
              <a:buFont typeface="Arial" panose="020B0604020202020204"/>
              <a:buChar char="–"/>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1371600" marR="0" lvl="2" indent="-381000" algn="l">
              <a:lnSpc>
                <a:spcPct val="100000"/>
              </a:lnSpc>
              <a:spcBef>
                <a:spcPts val="480"/>
              </a:spcBef>
              <a:spcAft>
                <a:spcPts val="0"/>
              </a:spcAft>
              <a:buClr>
                <a:schemeClr val="dk1"/>
              </a:buClr>
              <a:buSzPts val="2400"/>
              <a:buFont typeface="Arial" panose="020B0604020202020204"/>
              <a:buChar char="•"/>
              <a:defRPr sz="24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828800" marR="0" lvl="3" indent="-355600" algn="l">
              <a:lnSpc>
                <a:spcPct val="100000"/>
              </a:lnSpc>
              <a:spcBef>
                <a:spcPts val="4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2286000" marR="0" lvl="4" indent="-355600" algn="l">
              <a:lnSpc>
                <a:spcPct val="100000"/>
              </a:lnSpc>
              <a:spcBef>
                <a:spcPts val="4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743200" marR="0" lvl="5" indent="-355600" algn="l">
              <a:lnSpc>
                <a:spcPct val="100000"/>
              </a:lnSpc>
              <a:spcBef>
                <a:spcPts val="4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3200400" marR="0" lvl="6" indent="-355600" algn="l">
              <a:lnSpc>
                <a:spcPct val="100000"/>
              </a:lnSpc>
              <a:spcBef>
                <a:spcPts val="4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657600" marR="0" lvl="7" indent="-355600" algn="l">
              <a:lnSpc>
                <a:spcPct val="100000"/>
              </a:lnSpc>
              <a:spcBef>
                <a:spcPts val="4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4114800" marR="0" lvl="8" indent="-355600" algn="l">
              <a:lnSpc>
                <a:spcPct val="100000"/>
              </a:lnSpc>
              <a:spcBef>
                <a:spcPts val="4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p:txBody>
      </p:sp>
      <p:sp>
        <p:nvSpPr>
          <p:cNvPr id="136" name="Google Shape;136;p29"/>
          <p:cNvSpPr txBox="1"/>
          <p:nvPr>
            <p:ph type="sldNum" idx="12"/>
          </p:nvPr>
        </p:nvSpPr>
        <p:spPr>
          <a:xfrm>
            <a:off x="7086600" y="6553200"/>
            <a:ext cx="1676400" cy="304800"/>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chemeClr val="dk1"/>
              </a:buClr>
              <a:buSzPts val="1600"/>
              <a:buFont typeface="Arial" panose="020B0604020202020204"/>
              <a:buNone/>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chemeClr val="dk1"/>
              </a:buClr>
              <a:buSzPts val="1600"/>
              <a:buFont typeface="Arial" panose="020B0604020202020204"/>
              <a:buNone/>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chemeClr val="dk1"/>
              </a:buClr>
              <a:buSzPts val="1600"/>
              <a:buFont typeface="Arial" panose="020B0604020202020204"/>
              <a:buNone/>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chemeClr val="dk1"/>
              </a:buClr>
              <a:buSzPts val="1600"/>
              <a:buFont typeface="Arial" panose="020B0604020202020204"/>
              <a:buNone/>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chemeClr val="dk1"/>
              </a:buClr>
              <a:buSzPts val="1600"/>
              <a:buFont typeface="Arial" panose="020B0604020202020204"/>
              <a:buNone/>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chemeClr val="dk1"/>
              </a:buClr>
              <a:buSzPts val="1600"/>
              <a:buFont typeface="Arial" panose="020B0604020202020204"/>
              <a:buNone/>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chemeClr val="dk1"/>
              </a:buClr>
              <a:buSzPts val="1600"/>
              <a:buFont typeface="Arial" panose="020B0604020202020204"/>
              <a:buNone/>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chemeClr val="dk1"/>
              </a:buClr>
              <a:buSzPts val="1600"/>
              <a:buFont typeface="Arial" panose="020B0604020202020204"/>
              <a:buNone/>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chemeClr val="dk1"/>
              </a:buClr>
              <a:buSzPts val="1600"/>
              <a:buFont typeface="Arial" panose="020B0604020202020204"/>
              <a:buNone/>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US"/>
            </a:fld>
            <a:endParaRPr sz="1400">
              <a:solidFill>
                <a:srgbClr val="000000"/>
              </a:solidFill>
            </a:endParaRPr>
          </a:p>
        </p:txBody>
      </p:sp>
    </p:spTree>
  </p:cSld>
  <p:clrMap bg1="lt1" tx1="dk1" bg2="dk2" tx2="lt2" accent1="accent1" accent2="accent2" accent3="accent3" accent4="accent4" accent5="accent5" accent6="accent6" hlink="hlink" folHlink="folHlink"/>
  <p:sldLayoutIdLst>
    <p:sldLayoutId id="2147483667" r:id="rId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gradFill>
          <a:gsLst>
            <a:gs pos="0">
              <a:srgbClr val="5E9EFF"/>
            </a:gs>
            <a:gs pos="40000">
              <a:srgbClr val="85C2FF"/>
            </a:gs>
            <a:gs pos="70000">
              <a:srgbClr val="C4D6EB"/>
            </a:gs>
            <a:gs pos="100000">
              <a:srgbClr val="FFEBFA"/>
            </a:gs>
          </a:gsLst>
          <a:lin ang="2700006" scaled="0"/>
        </a:gradFill>
        <a:effectLst/>
      </p:bgPr>
    </p:bg>
    <p:spTree>
      <p:nvGrpSpPr>
        <p:cNvPr id="141" name="Shape 141"/>
        <p:cNvGrpSpPr/>
        <p:nvPr/>
      </p:nvGrpSpPr>
      <p:grpSpPr>
        <a:xfrm>
          <a:off x="0" y="0"/>
          <a:ext cx="0" cy="0"/>
          <a:chOff x="0" y="0"/>
          <a:chExt cx="0" cy="0"/>
        </a:xfrm>
      </p:grpSpPr>
      <p:sp>
        <p:nvSpPr>
          <p:cNvPr id="142" name="Google Shape;142;p31"/>
          <p:cNvSpPr/>
          <p:nvPr/>
        </p:nvSpPr>
        <p:spPr>
          <a:xfrm>
            <a:off x="0" y="381000"/>
            <a:ext cx="9131300" cy="914400"/>
          </a:xfrm>
          <a:custGeom>
            <a:avLst/>
            <a:gdLst/>
            <a:ahLst/>
            <a:cxnLst/>
            <a:rect l="l" t="t" r="r" b="b"/>
            <a:pathLst>
              <a:path w="5752" h="444" extrusionOk="0">
                <a:moveTo>
                  <a:pt x="5745" y="9"/>
                </a:moveTo>
                <a:lnTo>
                  <a:pt x="2449" y="8"/>
                </a:lnTo>
                <a:cubicBezTo>
                  <a:pt x="2309" y="8"/>
                  <a:pt x="2404" y="0"/>
                  <a:pt x="2347" y="14"/>
                </a:cubicBezTo>
                <a:lnTo>
                  <a:pt x="2174" y="93"/>
                </a:lnTo>
                <a:cubicBezTo>
                  <a:pt x="2124" y="112"/>
                  <a:pt x="2142" y="120"/>
                  <a:pt x="2046" y="127"/>
                </a:cubicBezTo>
                <a:cubicBezTo>
                  <a:pt x="1076" y="125"/>
                  <a:pt x="0" y="119"/>
                  <a:pt x="0" y="119"/>
                </a:cubicBezTo>
                <a:lnTo>
                  <a:pt x="0" y="444"/>
                </a:lnTo>
                <a:lnTo>
                  <a:pt x="3601" y="444"/>
                </a:lnTo>
                <a:lnTo>
                  <a:pt x="3672" y="424"/>
                </a:lnTo>
                <a:lnTo>
                  <a:pt x="3883" y="331"/>
                </a:lnTo>
                <a:lnTo>
                  <a:pt x="3985" y="325"/>
                </a:lnTo>
                <a:lnTo>
                  <a:pt x="5752" y="325"/>
                </a:lnTo>
                <a:lnTo>
                  <a:pt x="5745" y="9"/>
                </a:lnTo>
                <a:close/>
              </a:path>
            </a:pathLst>
          </a:custGeom>
          <a:solidFill>
            <a:srgbClr val="FFFFFF">
              <a:alpha val="49410"/>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pic>
        <p:nvPicPr>
          <p:cNvPr id="143" name="Google Shape;143;p31" descr="DHBK"/>
          <p:cNvPicPr preferRelativeResize="0"/>
          <p:nvPr/>
        </p:nvPicPr>
        <p:blipFill rotWithShape="1">
          <a:blip r:embed="rId2"/>
          <a:srcRect/>
          <a:stretch>
            <a:fillRect/>
          </a:stretch>
        </p:blipFill>
        <p:spPr>
          <a:xfrm>
            <a:off x="0" y="0"/>
            <a:ext cx="9144000" cy="3937000"/>
          </a:xfrm>
          <a:prstGeom prst="rect">
            <a:avLst/>
          </a:prstGeom>
          <a:noFill/>
          <a:ln>
            <a:noFill/>
          </a:ln>
        </p:spPr>
      </p:pic>
      <p:sp>
        <p:nvSpPr>
          <p:cNvPr id="144" name="Google Shape;144;p31"/>
          <p:cNvSpPr/>
          <p:nvPr/>
        </p:nvSpPr>
        <p:spPr>
          <a:xfrm>
            <a:off x="0" y="6346825"/>
            <a:ext cx="9131300" cy="511175"/>
          </a:xfrm>
          <a:custGeom>
            <a:avLst/>
            <a:gdLst/>
            <a:ahLst/>
            <a:cxnLst/>
            <a:rect l="l" t="t" r="r" b="b"/>
            <a:pathLst>
              <a:path w="5752" h="444" extrusionOk="0">
                <a:moveTo>
                  <a:pt x="5745" y="9"/>
                </a:moveTo>
                <a:lnTo>
                  <a:pt x="2449" y="8"/>
                </a:lnTo>
                <a:cubicBezTo>
                  <a:pt x="2309" y="8"/>
                  <a:pt x="2404" y="0"/>
                  <a:pt x="2347" y="14"/>
                </a:cubicBezTo>
                <a:lnTo>
                  <a:pt x="2174" y="93"/>
                </a:lnTo>
                <a:cubicBezTo>
                  <a:pt x="2124" y="112"/>
                  <a:pt x="2142" y="120"/>
                  <a:pt x="2046" y="127"/>
                </a:cubicBezTo>
                <a:cubicBezTo>
                  <a:pt x="1076" y="125"/>
                  <a:pt x="0" y="119"/>
                  <a:pt x="0" y="119"/>
                </a:cubicBezTo>
                <a:lnTo>
                  <a:pt x="0" y="444"/>
                </a:lnTo>
                <a:lnTo>
                  <a:pt x="3601" y="444"/>
                </a:lnTo>
                <a:lnTo>
                  <a:pt x="3672" y="424"/>
                </a:lnTo>
                <a:lnTo>
                  <a:pt x="3883" y="331"/>
                </a:lnTo>
                <a:lnTo>
                  <a:pt x="3985" y="325"/>
                </a:lnTo>
                <a:lnTo>
                  <a:pt x="5752" y="325"/>
                </a:lnTo>
                <a:lnTo>
                  <a:pt x="5745" y="9"/>
                </a:lnTo>
                <a:close/>
              </a:path>
            </a:pathLst>
          </a:custGeom>
          <a:solidFill>
            <a:srgbClr val="FFFFFF">
              <a:alpha val="49410"/>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145" name="Google Shape;145;p31"/>
          <p:cNvSpPr/>
          <p:nvPr/>
        </p:nvSpPr>
        <p:spPr>
          <a:xfrm>
            <a:off x="0" y="0"/>
            <a:ext cx="9153525" cy="1600200"/>
          </a:xfrm>
          <a:custGeom>
            <a:avLst/>
            <a:gdLst/>
            <a:ahLst/>
            <a:cxnLst/>
            <a:rect l="l" t="t" r="r" b="b"/>
            <a:pathLst>
              <a:path w="5766" h="1008" extrusionOk="0">
                <a:moveTo>
                  <a:pt x="0" y="1008"/>
                </a:moveTo>
                <a:lnTo>
                  <a:pt x="1884" y="1008"/>
                </a:lnTo>
                <a:cubicBezTo>
                  <a:pt x="2088" y="990"/>
                  <a:pt x="2034" y="1005"/>
                  <a:pt x="2152" y="921"/>
                </a:cubicBezTo>
                <a:lnTo>
                  <a:pt x="2560" y="531"/>
                </a:lnTo>
                <a:cubicBezTo>
                  <a:pt x="2683" y="452"/>
                  <a:pt x="2611" y="454"/>
                  <a:pt x="2892" y="448"/>
                </a:cubicBezTo>
                <a:lnTo>
                  <a:pt x="5766" y="461"/>
                </a:lnTo>
                <a:lnTo>
                  <a:pt x="5758" y="0"/>
                </a:lnTo>
                <a:lnTo>
                  <a:pt x="0" y="2"/>
                </a:lnTo>
                <a:lnTo>
                  <a:pt x="0" y="1008"/>
                </a:lnTo>
                <a:close/>
              </a:path>
            </a:pathLst>
          </a:custGeom>
          <a:gradFill>
            <a:gsLst>
              <a:gs pos="0">
                <a:schemeClr val="lt1"/>
              </a:gs>
              <a:gs pos="100000">
                <a:schemeClr val="lt2"/>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146" name="Google Shape;146;p31"/>
          <p:cNvSpPr/>
          <p:nvPr/>
        </p:nvSpPr>
        <p:spPr>
          <a:xfrm>
            <a:off x="0" y="0"/>
            <a:ext cx="9170988" cy="1362075"/>
          </a:xfrm>
          <a:custGeom>
            <a:avLst/>
            <a:gdLst/>
            <a:ahLst/>
            <a:cxnLst/>
            <a:rect l="l" t="t" r="r" b="b"/>
            <a:pathLst>
              <a:path w="5777" h="858" extrusionOk="0">
                <a:moveTo>
                  <a:pt x="0" y="858"/>
                </a:moveTo>
                <a:lnTo>
                  <a:pt x="1926" y="857"/>
                </a:lnTo>
                <a:cubicBezTo>
                  <a:pt x="2067" y="857"/>
                  <a:pt x="2068" y="850"/>
                  <a:pt x="2157" y="793"/>
                </a:cubicBezTo>
                <a:lnTo>
                  <a:pt x="2509" y="473"/>
                </a:lnTo>
                <a:cubicBezTo>
                  <a:pt x="2644" y="406"/>
                  <a:pt x="2477" y="396"/>
                  <a:pt x="2970" y="390"/>
                </a:cubicBezTo>
                <a:lnTo>
                  <a:pt x="5773" y="388"/>
                </a:lnTo>
                <a:lnTo>
                  <a:pt x="5777" y="0"/>
                </a:lnTo>
                <a:lnTo>
                  <a:pt x="0" y="2"/>
                </a:lnTo>
                <a:lnTo>
                  <a:pt x="0" y="858"/>
                </a:lnTo>
                <a:close/>
              </a:path>
            </a:pathLst>
          </a:custGeom>
          <a:blipFill rotWithShape="1">
            <a:blip r:embed="rId3"/>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panose="020B0604020202020204"/>
              <a:buNone/>
            </a:pPr>
            <a:endParaRPr sz="18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147" name="Google Shape;147;p31"/>
          <p:cNvSpPr/>
          <p:nvPr/>
        </p:nvSpPr>
        <p:spPr>
          <a:xfrm>
            <a:off x="0" y="4373562"/>
            <a:ext cx="9131300" cy="1036637"/>
          </a:xfrm>
          <a:custGeom>
            <a:avLst/>
            <a:gdLst/>
            <a:ahLst/>
            <a:cxnLst/>
            <a:rect l="l" t="t" r="r" b="b"/>
            <a:pathLst>
              <a:path w="5752" h="444" extrusionOk="0">
                <a:moveTo>
                  <a:pt x="5745" y="9"/>
                </a:moveTo>
                <a:lnTo>
                  <a:pt x="2449" y="8"/>
                </a:lnTo>
                <a:cubicBezTo>
                  <a:pt x="2309" y="8"/>
                  <a:pt x="2404" y="0"/>
                  <a:pt x="2347" y="14"/>
                </a:cubicBezTo>
                <a:lnTo>
                  <a:pt x="2174" y="93"/>
                </a:lnTo>
                <a:cubicBezTo>
                  <a:pt x="2124" y="112"/>
                  <a:pt x="2142" y="120"/>
                  <a:pt x="2046" y="127"/>
                </a:cubicBezTo>
                <a:cubicBezTo>
                  <a:pt x="1076" y="125"/>
                  <a:pt x="0" y="119"/>
                  <a:pt x="0" y="119"/>
                </a:cubicBezTo>
                <a:lnTo>
                  <a:pt x="0" y="444"/>
                </a:lnTo>
                <a:lnTo>
                  <a:pt x="3601" y="444"/>
                </a:lnTo>
                <a:lnTo>
                  <a:pt x="3672" y="424"/>
                </a:lnTo>
                <a:lnTo>
                  <a:pt x="3883" y="331"/>
                </a:lnTo>
                <a:lnTo>
                  <a:pt x="3985" y="325"/>
                </a:lnTo>
                <a:lnTo>
                  <a:pt x="5752" y="325"/>
                </a:lnTo>
                <a:lnTo>
                  <a:pt x="5745" y="9"/>
                </a:lnTo>
                <a:close/>
              </a:path>
            </a:pathLst>
          </a:custGeom>
          <a:solidFill>
            <a:srgbClr val="FFFFFF">
              <a:alpha val="49410"/>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pic>
        <p:nvPicPr>
          <p:cNvPr id="148" name="Google Shape;148;p31" descr="Logo_hcmut"/>
          <p:cNvPicPr preferRelativeResize="0"/>
          <p:nvPr/>
        </p:nvPicPr>
        <p:blipFill rotWithShape="1">
          <a:blip r:embed="rId4"/>
          <a:srcRect/>
          <a:stretch>
            <a:fillRect/>
          </a:stretch>
        </p:blipFill>
        <p:spPr>
          <a:xfrm>
            <a:off x="7581900" y="0"/>
            <a:ext cx="1562100" cy="1562100"/>
          </a:xfrm>
          <a:prstGeom prst="rect">
            <a:avLst/>
          </a:prstGeom>
          <a:noFill/>
          <a:ln>
            <a:noFill/>
          </a:ln>
          <a:effectLst>
            <a:outerShdw blurRad="50800" dist="50800" dir="5400000" algn="ctr" rotWithShape="0">
              <a:srgbClr val="000000">
                <a:alpha val="20390"/>
              </a:srgbClr>
            </a:outerShdw>
          </a:effectLst>
        </p:spPr>
      </p:pic>
      <p:sp>
        <p:nvSpPr>
          <p:cNvPr id="149" name="Google Shape;149;p31"/>
          <p:cNvSpPr txBox="1"/>
          <p:nvPr/>
        </p:nvSpPr>
        <p:spPr>
          <a:xfrm>
            <a:off x="0" y="4343400"/>
            <a:ext cx="9326700" cy="10161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0000"/>
              </a:buClr>
              <a:buSzPts val="3200"/>
              <a:buFont typeface="Arial" panose="020B0604020202020204"/>
              <a:buNone/>
            </a:pPr>
            <a:r>
              <a:rPr lang="en-US" sz="3200" b="1" i="0" u="none" strike="noStrike" cap="none">
                <a:solidFill>
                  <a:srgbClr val="FF0000"/>
                </a:solidFill>
                <a:latin typeface="Arial" panose="020B0604020202020204"/>
                <a:ea typeface="Arial" panose="020B0604020202020204"/>
                <a:cs typeface="Arial" panose="020B0604020202020204"/>
                <a:sym typeface="Arial" panose="020B0604020202020204"/>
              </a:rPr>
              <a:t>Tầm nhìn-Sứ mạng-Mục tiêu-Nhiệm vụ (VMGO)</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ctr" rtl="0">
              <a:lnSpc>
                <a:spcPct val="100000"/>
              </a:lnSpc>
              <a:spcBef>
                <a:spcPts val="0"/>
              </a:spcBef>
              <a:spcAft>
                <a:spcPts val="0"/>
              </a:spcAft>
              <a:buClr>
                <a:srgbClr val="FF0000"/>
              </a:buClr>
              <a:buSzPts val="2800"/>
              <a:buFont typeface="Arial" panose="020B0604020202020204"/>
              <a:buNone/>
            </a:pPr>
            <a:r>
              <a:rPr lang="en-US" sz="2800" b="1" i="0" u="none" strike="noStrike" cap="none">
                <a:solidFill>
                  <a:srgbClr val="FF0000"/>
                </a:solidFill>
                <a:latin typeface="Arial" panose="020B0604020202020204"/>
                <a:ea typeface="Arial" panose="020B0604020202020204"/>
                <a:cs typeface="Arial" panose="020B0604020202020204"/>
                <a:sym typeface="Arial" panose="020B0604020202020204"/>
              </a:rPr>
              <a:t>Bộ môn Điện Tử</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50" name="Google Shape;150;p31"/>
          <p:cNvSpPr txBox="1"/>
          <p:nvPr/>
        </p:nvSpPr>
        <p:spPr>
          <a:xfrm>
            <a:off x="3352800" y="6096000"/>
            <a:ext cx="2895600" cy="3366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151" name="Google Shape;151;p31"/>
          <p:cNvSpPr txBox="1"/>
          <p:nvPr/>
        </p:nvSpPr>
        <p:spPr>
          <a:xfrm>
            <a:off x="3390900" y="6453187"/>
            <a:ext cx="2895600" cy="3081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2F6ACB"/>
              </a:buClr>
              <a:buSzPts val="1400"/>
              <a:buFont typeface="Arial" panose="020B0604020202020204"/>
              <a:buNone/>
            </a:pPr>
            <a:r>
              <a:rPr lang="en-US" sz="1400" b="0" i="0" u="none" strike="noStrike" cap="none">
                <a:solidFill>
                  <a:srgbClr val="2F6ACB"/>
                </a:solidFill>
                <a:latin typeface="Arial" panose="020B0604020202020204"/>
                <a:ea typeface="Arial" panose="020B0604020202020204"/>
                <a:cs typeface="Arial" panose="020B0604020202020204"/>
                <a:sym typeface="Arial" panose="020B0604020202020204"/>
              </a:rPr>
              <a:t>TP.Hồ Chí Minh  09/2011</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52" name="Google Shape;152;p31"/>
          <p:cNvSpPr txBox="1"/>
          <p:nvPr/>
        </p:nvSpPr>
        <p:spPr>
          <a:xfrm>
            <a:off x="2971800" y="5791200"/>
            <a:ext cx="3048000" cy="3699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2060"/>
              </a:buClr>
              <a:buSzPts val="1800"/>
              <a:buFont typeface="Arial" panose="020B0604020202020204"/>
              <a:buNone/>
            </a:pPr>
            <a:r>
              <a:rPr lang="en-US" sz="1800" b="1" i="0" u="none" strike="noStrike" cap="none">
                <a:solidFill>
                  <a:srgbClr val="002060"/>
                </a:solidFill>
                <a:latin typeface="Arial" panose="020B0604020202020204"/>
                <a:ea typeface="Arial" panose="020B0604020202020204"/>
                <a:cs typeface="Arial" panose="020B0604020202020204"/>
                <a:sym typeface="Arial" panose="020B0604020202020204"/>
              </a:rPr>
              <a:t>Hoàng Trang</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53" name="Google Shape;153;p31"/>
          <p:cNvSpPr txBox="1"/>
          <p:nvPr>
            <p:ph type="title"/>
          </p:nvPr>
        </p:nvSpPr>
        <p:spPr>
          <a:xfrm>
            <a:off x="457200" y="304800"/>
            <a:ext cx="8229600" cy="1143000"/>
          </a:xfrm>
          <a:prstGeom prst="rect">
            <a:avLst/>
          </a:prstGeom>
          <a:noFill/>
          <a:ln>
            <a:noFill/>
          </a:ln>
        </p:spPr>
        <p:txBody>
          <a:bodyPr spcFirstLastPara="1" wrap="square" lIns="91425" tIns="45700" rIns="91425" bIns="45700" anchor="ctr" anchorCtr="0">
            <a:noAutofit/>
          </a:bodyPr>
          <a:lstStyle>
            <a:lvl1pPr marR="0" lvl="0" algn="l">
              <a:lnSpc>
                <a:spcPct val="100000"/>
              </a:lnSpc>
              <a:spcBef>
                <a:spcPts val="0"/>
              </a:spcBef>
              <a:spcAft>
                <a:spcPts val="0"/>
              </a:spcAft>
              <a:buClr>
                <a:srgbClr val="000000"/>
              </a:buClr>
              <a:buSzPts val="1400"/>
              <a:buFont typeface="Arial" panose="020B0604020202020204"/>
              <a:buNone/>
              <a:defRPr sz="4000" b="1"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R="0" lvl="1" algn="l">
              <a:lnSpc>
                <a:spcPct val="100000"/>
              </a:lnSpc>
              <a:spcBef>
                <a:spcPts val="0"/>
              </a:spcBef>
              <a:spcAft>
                <a:spcPts val="0"/>
              </a:spcAft>
              <a:buClr>
                <a:srgbClr val="000000"/>
              </a:buClr>
              <a:buSzPts val="1400"/>
              <a:buFont typeface="Arial" panose="020B0604020202020204"/>
              <a:buNone/>
              <a:defRPr sz="4000" b="1"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R="0" lvl="2" algn="l">
              <a:lnSpc>
                <a:spcPct val="100000"/>
              </a:lnSpc>
              <a:spcBef>
                <a:spcPts val="0"/>
              </a:spcBef>
              <a:spcAft>
                <a:spcPts val="0"/>
              </a:spcAft>
              <a:buClr>
                <a:srgbClr val="000000"/>
              </a:buClr>
              <a:buSzPts val="1400"/>
              <a:buFont typeface="Arial" panose="020B0604020202020204"/>
              <a:buNone/>
              <a:defRPr sz="4000" b="1"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R="0" lvl="3" algn="l">
              <a:lnSpc>
                <a:spcPct val="100000"/>
              </a:lnSpc>
              <a:spcBef>
                <a:spcPts val="0"/>
              </a:spcBef>
              <a:spcAft>
                <a:spcPts val="0"/>
              </a:spcAft>
              <a:buClr>
                <a:srgbClr val="000000"/>
              </a:buClr>
              <a:buSzPts val="1400"/>
              <a:buFont typeface="Arial" panose="020B0604020202020204"/>
              <a:buNone/>
              <a:defRPr sz="4000" b="1"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R="0" lvl="4" algn="l">
              <a:lnSpc>
                <a:spcPct val="100000"/>
              </a:lnSpc>
              <a:spcBef>
                <a:spcPts val="0"/>
              </a:spcBef>
              <a:spcAft>
                <a:spcPts val="0"/>
              </a:spcAft>
              <a:buClr>
                <a:srgbClr val="000000"/>
              </a:buClr>
              <a:buSzPts val="1400"/>
              <a:buFont typeface="Arial" panose="020B0604020202020204"/>
              <a:buNone/>
              <a:defRPr sz="4000" b="1"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R="0" lvl="5" algn="l">
              <a:lnSpc>
                <a:spcPct val="100000"/>
              </a:lnSpc>
              <a:spcBef>
                <a:spcPts val="0"/>
              </a:spcBef>
              <a:spcAft>
                <a:spcPts val="0"/>
              </a:spcAft>
              <a:buClr>
                <a:srgbClr val="000000"/>
              </a:buClr>
              <a:buSzPts val="1400"/>
              <a:buFont typeface="Arial" panose="020B0604020202020204"/>
              <a:buNone/>
              <a:defRPr sz="4000" b="1"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R="0" lvl="6" algn="l">
              <a:lnSpc>
                <a:spcPct val="100000"/>
              </a:lnSpc>
              <a:spcBef>
                <a:spcPts val="0"/>
              </a:spcBef>
              <a:spcAft>
                <a:spcPts val="0"/>
              </a:spcAft>
              <a:buClr>
                <a:srgbClr val="000000"/>
              </a:buClr>
              <a:buSzPts val="1400"/>
              <a:buFont typeface="Arial" panose="020B0604020202020204"/>
              <a:buNone/>
              <a:defRPr sz="4000" b="1"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R="0" lvl="7" algn="l">
              <a:lnSpc>
                <a:spcPct val="100000"/>
              </a:lnSpc>
              <a:spcBef>
                <a:spcPts val="0"/>
              </a:spcBef>
              <a:spcAft>
                <a:spcPts val="0"/>
              </a:spcAft>
              <a:buClr>
                <a:srgbClr val="000000"/>
              </a:buClr>
              <a:buSzPts val="1400"/>
              <a:buFont typeface="Arial" panose="020B0604020202020204"/>
              <a:buNone/>
              <a:defRPr sz="4000" b="1"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R="0" lvl="8" algn="l">
              <a:lnSpc>
                <a:spcPct val="100000"/>
              </a:lnSpc>
              <a:spcBef>
                <a:spcPts val="0"/>
              </a:spcBef>
              <a:spcAft>
                <a:spcPts val="0"/>
              </a:spcAft>
              <a:buClr>
                <a:srgbClr val="000000"/>
              </a:buClr>
              <a:buSzPts val="1400"/>
              <a:buFont typeface="Arial" panose="020B0604020202020204"/>
              <a:buNone/>
              <a:defRPr sz="4000" b="1"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p:txBody>
      </p:sp>
      <p:sp>
        <p:nvSpPr>
          <p:cNvPr id="154" name="Google Shape;154;p31"/>
          <p:cNvSpPr txBox="1"/>
          <p:nvPr>
            <p:ph type="body" idx="1"/>
          </p:nvPr>
        </p:nvSpPr>
        <p:spPr>
          <a:xfrm>
            <a:off x="457200" y="1600200"/>
            <a:ext cx="8229600" cy="4526100"/>
          </a:xfrm>
          <a:prstGeom prst="rect">
            <a:avLst/>
          </a:prstGeom>
          <a:noFill/>
          <a:ln>
            <a:noFill/>
          </a:ln>
        </p:spPr>
        <p:txBody>
          <a:bodyPr spcFirstLastPara="1" wrap="square" lIns="91425" tIns="45700" rIns="91425" bIns="45700" anchor="t" anchorCtr="0">
            <a:noAutofit/>
          </a:bodyPr>
          <a:lstStyle>
            <a:lvl1pPr marL="457200" marR="0" lvl="0" indent="-431800" algn="l">
              <a:lnSpc>
                <a:spcPct val="100000"/>
              </a:lnSpc>
              <a:spcBef>
                <a:spcPts val="640"/>
              </a:spcBef>
              <a:spcAft>
                <a:spcPts val="0"/>
              </a:spcAft>
              <a:buClr>
                <a:schemeClr val="dk1"/>
              </a:buClr>
              <a:buSzPts val="3200"/>
              <a:buFont typeface="Arial" panose="020B0604020202020204"/>
              <a:buChar char="•"/>
              <a:defRPr sz="32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914400" marR="0" lvl="1" indent="-406400" algn="l">
              <a:lnSpc>
                <a:spcPct val="100000"/>
              </a:lnSpc>
              <a:spcBef>
                <a:spcPts val="560"/>
              </a:spcBef>
              <a:spcAft>
                <a:spcPts val="0"/>
              </a:spcAft>
              <a:buClr>
                <a:schemeClr val="dk1"/>
              </a:buClr>
              <a:buSzPts val="2800"/>
              <a:buFont typeface="Arial" panose="020B0604020202020204"/>
              <a:buChar char="–"/>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1371600" marR="0" lvl="2" indent="-381000" algn="l">
              <a:lnSpc>
                <a:spcPct val="100000"/>
              </a:lnSpc>
              <a:spcBef>
                <a:spcPts val="480"/>
              </a:spcBef>
              <a:spcAft>
                <a:spcPts val="0"/>
              </a:spcAft>
              <a:buClr>
                <a:schemeClr val="dk1"/>
              </a:buClr>
              <a:buSzPts val="2400"/>
              <a:buFont typeface="Arial" panose="020B0604020202020204"/>
              <a:buChar char="•"/>
              <a:defRPr sz="24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828800" marR="0" lvl="3" indent="-355600" algn="l">
              <a:lnSpc>
                <a:spcPct val="100000"/>
              </a:lnSpc>
              <a:spcBef>
                <a:spcPts val="4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2286000" marR="0" lvl="4" indent="-355600" algn="l">
              <a:lnSpc>
                <a:spcPct val="100000"/>
              </a:lnSpc>
              <a:spcBef>
                <a:spcPts val="4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743200" marR="0" lvl="5" indent="-355600" algn="l">
              <a:lnSpc>
                <a:spcPct val="100000"/>
              </a:lnSpc>
              <a:spcBef>
                <a:spcPts val="4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3200400" marR="0" lvl="6" indent="-355600" algn="l">
              <a:lnSpc>
                <a:spcPct val="100000"/>
              </a:lnSpc>
              <a:spcBef>
                <a:spcPts val="4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657600" marR="0" lvl="7" indent="-355600" algn="l">
              <a:lnSpc>
                <a:spcPct val="100000"/>
              </a:lnSpc>
              <a:spcBef>
                <a:spcPts val="4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4114800" marR="0" lvl="8" indent="-355600" algn="l">
              <a:lnSpc>
                <a:spcPct val="100000"/>
              </a:lnSpc>
              <a:spcBef>
                <a:spcPts val="4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p:txBody>
      </p:sp>
      <p:sp>
        <p:nvSpPr>
          <p:cNvPr id="155" name="Google Shape;155;p31"/>
          <p:cNvSpPr txBox="1"/>
          <p:nvPr>
            <p:ph type="sldNum" idx="12"/>
          </p:nvPr>
        </p:nvSpPr>
        <p:spPr>
          <a:xfrm>
            <a:off x="0" y="6610350"/>
            <a:ext cx="381000" cy="247800"/>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chemeClr val="dk1"/>
              </a:buClr>
              <a:buSzPts val="1000"/>
              <a:buFont typeface="Arial" panose="020B0604020202020204"/>
              <a:buNone/>
              <a:defRPr sz="10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chemeClr val="dk1"/>
              </a:buClr>
              <a:buSzPts val="1000"/>
              <a:buFont typeface="Arial" panose="020B0604020202020204"/>
              <a:buNone/>
              <a:defRPr sz="10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chemeClr val="dk1"/>
              </a:buClr>
              <a:buSzPts val="1000"/>
              <a:buFont typeface="Arial" panose="020B0604020202020204"/>
              <a:buNone/>
              <a:defRPr sz="10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chemeClr val="dk1"/>
              </a:buClr>
              <a:buSzPts val="1000"/>
              <a:buFont typeface="Arial" panose="020B0604020202020204"/>
              <a:buNone/>
              <a:defRPr sz="10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chemeClr val="dk1"/>
              </a:buClr>
              <a:buSzPts val="1000"/>
              <a:buFont typeface="Arial" panose="020B0604020202020204"/>
              <a:buNone/>
              <a:defRPr sz="10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chemeClr val="dk1"/>
              </a:buClr>
              <a:buSzPts val="1000"/>
              <a:buFont typeface="Arial" panose="020B0604020202020204"/>
              <a:buNone/>
              <a:defRPr sz="10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chemeClr val="dk1"/>
              </a:buClr>
              <a:buSzPts val="1000"/>
              <a:buFont typeface="Arial" panose="020B0604020202020204"/>
              <a:buNone/>
              <a:defRPr sz="10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chemeClr val="dk1"/>
              </a:buClr>
              <a:buSzPts val="1000"/>
              <a:buFont typeface="Arial" panose="020B0604020202020204"/>
              <a:buNone/>
              <a:defRPr sz="10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chemeClr val="dk1"/>
              </a:buClr>
              <a:buSzPts val="1000"/>
              <a:buFont typeface="Arial" panose="020B0604020202020204"/>
              <a:buNone/>
              <a:defRPr sz="10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US"/>
            </a:fld>
            <a:endParaRPr sz="1400">
              <a:solidFill>
                <a:srgbClr val="000000"/>
              </a:solidFill>
            </a:endParaRPr>
          </a:p>
        </p:txBody>
      </p:sp>
    </p:spTree>
  </p:cSld>
  <p:clrMap bg1="lt1" tx1="dk1" bg2="dk2" tx2="lt2" accent1="accent1" accent2="accent2" accent3="accent3" accent4="accent4" accent5="accent5" accent6="accent6" hlink="hlink" folHlink="folHlink"/>
  <p:sldLayoutIdLst>
    <p:sldLayoutId id="2147483669" r:id="rId1"/>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46"/>
                                        </p:tgtEl>
                                        <p:attrNameLst>
                                          <p:attrName>style.visibility</p:attrName>
                                        </p:attrNameLst>
                                      </p:cBhvr>
                                      <p:to>
                                        <p:strVal val="visible"/>
                                      </p:to>
                                    </p:set>
                                    <p:animEffect transition="in" filter="fade">
                                      <p:cBhvr>
                                        <p:cTn id="7" dur="1000"/>
                                        <p:tgtEl>
                                          <p:spTgt spid="14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image" Target="../media/image14.png"/></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2.xml"/><Relationship Id="rId2" Type="http://schemas.openxmlformats.org/officeDocument/2006/relationships/image" Target="../media/image16.png"/><Relationship Id="rId1"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image" Target="../media/image19.png"/></Relationships>
</file>

<file path=ppt/slides/_rels/slide15.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2.xml"/><Relationship Id="rId2" Type="http://schemas.openxmlformats.org/officeDocument/2006/relationships/image" Target="../media/image21.png"/><Relationship Id="rId1"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image" Target="../media/image22.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image" Target="../media/image23.png"/></Relationships>
</file>

<file path=ppt/slides/_rels/slide19.xml.rels><?xml version="1.0" encoding="UTF-8" standalone="yes"?>
<Relationships xmlns="http://schemas.openxmlformats.org/package/2006/relationships"><Relationship Id="rId5" Type="http://schemas.openxmlformats.org/officeDocument/2006/relationships/notesSlide" Target="../notesSlides/notesSlide18.xml"/><Relationship Id="rId4" Type="http://schemas.openxmlformats.org/officeDocument/2006/relationships/slideLayout" Target="../slideLayouts/slideLayout2.xml"/><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image" Target="../media/image24.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20.xml.rels><?xml version="1.0" encoding="UTF-8" standalone="yes"?>
<Relationships xmlns="http://schemas.openxmlformats.org/package/2006/relationships"><Relationship Id="rId5" Type="http://schemas.openxmlformats.org/officeDocument/2006/relationships/notesSlide" Target="../notesSlides/notesSlide19.xml"/><Relationship Id="rId4" Type="http://schemas.openxmlformats.org/officeDocument/2006/relationships/slideLayout" Target="../slideLayouts/slideLayout2.xml"/><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image" Target="../media/image27.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image" Target="../media/image30.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image" Target="../media/image31.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image" Target="../media/image32.png"/></Relationships>
</file>

<file path=ppt/slides/_rels/slide24.xml.rels><?xml version="1.0" encoding="UTF-8" standalone="yes"?>
<Relationships xmlns="http://schemas.openxmlformats.org/package/2006/relationships"><Relationship Id="rId6" Type="http://schemas.openxmlformats.org/officeDocument/2006/relationships/notesSlide" Target="../notesSlides/notesSlide23.xml"/><Relationship Id="rId5" Type="http://schemas.openxmlformats.org/officeDocument/2006/relationships/slideLayout" Target="../slideLayouts/slideLayout2.xml"/><Relationship Id="rId4" Type="http://schemas.openxmlformats.org/officeDocument/2006/relationships/image" Target="../media/image36.png"/><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image" Target="../media/image33.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image" Target="../media/image37.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xml"/><Relationship Id="rId1" Type="http://schemas.openxmlformats.org/officeDocument/2006/relationships/image" Target="../media/image38.png"/></Relationships>
</file>

<file path=ppt/slides/_rels/slide27.xml.rels><?xml version="1.0" encoding="UTF-8" standalone="yes"?>
<Relationships xmlns="http://schemas.openxmlformats.org/package/2006/relationships"><Relationship Id="rId4" Type="http://schemas.openxmlformats.org/officeDocument/2006/relationships/notesSlide" Target="../notesSlides/notesSlide26.xml"/><Relationship Id="rId3" Type="http://schemas.openxmlformats.org/officeDocument/2006/relationships/slideLayout" Target="../slideLayouts/slideLayout2.xml"/><Relationship Id="rId2" Type="http://schemas.openxmlformats.org/officeDocument/2006/relationships/image" Target="../media/image40.png"/><Relationship Id="rId1" Type="http://schemas.openxmlformats.org/officeDocument/2006/relationships/image" Target="../media/image39.png"/></Relationships>
</file>

<file path=ppt/slides/_rels/slide28.xml.rels><?xml version="1.0" encoding="UTF-8" standalone="yes"?>
<Relationships xmlns="http://schemas.openxmlformats.org/package/2006/relationships"><Relationship Id="rId4" Type="http://schemas.openxmlformats.org/officeDocument/2006/relationships/notesSlide" Target="../notesSlides/notesSlide27.xml"/><Relationship Id="rId3" Type="http://schemas.openxmlformats.org/officeDocument/2006/relationships/slideLayout" Target="../slideLayouts/slideLayout2.xml"/><Relationship Id="rId2" Type="http://schemas.openxmlformats.org/officeDocument/2006/relationships/image" Target="../media/image42.png"/><Relationship Id="rId1" Type="http://schemas.openxmlformats.org/officeDocument/2006/relationships/image" Target="../media/image41.png"/></Relationships>
</file>

<file path=ppt/slides/_rels/slide29.xml.rels><?xml version="1.0" encoding="UTF-8" standalone="yes"?>
<Relationships xmlns="http://schemas.openxmlformats.org/package/2006/relationships"><Relationship Id="rId4" Type="http://schemas.openxmlformats.org/officeDocument/2006/relationships/notesSlide" Target="../notesSlides/notesSlide28.xml"/><Relationship Id="rId3" Type="http://schemas.openxmlformats.org/officeDocument/2006/relationships/slideLayout" Target="../slideLayouts/slideLayout2.xml"/><Relationship Id="rId2" Type="http://schemas.openxmlformats.org/officeDocument/2006/relationships/image" Target="../media/image44.png"/><Relationship Id="rId1" Type="http://schemas.openxmlformats.org/officeDocument/2006/relationships/image" Target="../media/image43.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5" Type="http://schemas.openxmlformats.org/officeDocument/2006/relationships/notesSlide" Target="../notesSlides/notesSlide29.xml"/><Relationship Id="rId4" Type="http://schemas.openxmlformats.org/officeDocument/2006/relationships/slideLayout" Target="../slideLayouts/slideLayout2.xml"/><Relationship Id="rId3" Type="http://schemas.openxmlformats.org/officeDocument/2006/relationships/image" Target="../media/image47.jpeg"/><Relationship Id="rId2" Type="http://schemas.openxmlformats.org/officeDocument/2006/relationships/image" Target="../media/image46.jpeg"/><Relationship Id="rId1" Type="http://schemas.openxmlformats.org/officeDocument/2006/relationships/image" Target="../media/image45.jpe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xml"/><Relationship Id="rId1" Type="http://schemas.openxmlformats.org/officeDocument/2006/relationships/image" Target="../media/image48.jpeg"/></Relationships>
</file>

<file path=ppt/slides/_rels/slide32.xml.rels><?xml version="1.0" encoding="UTF-8" standalone="yes"?>
<Relationships xmlns="http://schemas.openxmlformats.org/package/2006/relationships"><Relationship Id="rId4" Type="http://schemas.openxmlformats.org/officeDocument/2006/relationships/notesSlide" Target="../notesSlides/notesSlide31.xml"/><Relationship Id="rId3" Type="http://schemas.openxmlformats.org/officeDocument/2006/relationships/slideLayout" Target="../slideLayouts/slideLayout2.xml"/><Relationship Id="rId2" Type="http://schemas.openxmlformats.org/officeDocument/2006/relationships/image" Target="../media/image50.jpeg"/><Relationship Id="rId1" Type="http://schemas.openxmlformats.org/officeDocument/2006/relationships/image" Target="../media/image49.jpeg"/></Relationships>
</file>

<file path=ppt/slides/_rels/slide33.xml.rels><?xml version="1.0" encoding="UTF-8" standalone="yes"?>
<Relationships xmlns="http://schemas.openxmlformats.org/package/2006/relationships"><Relationship Id="rId4" Type="http://schemas.openxmlformats.org/officeDocument/2006/relationships/notesSlide" Target="../notesSlides/notesSlide32.xml"/><Relationship Id="rId3" Type="http://schemas.openxmlformats.org/officeDocument/2006/relationships/slideLayout" Target="../slideLayouts/slideLayout2.xml"/><Relationship Id="rId2" Type="http://schemas.openxmlformats.org/officeDocument/2006/relationships/image" Target="../media/image52.jpeg"/><Relationship Id="rId1" Type="http://schemas.openxmlformats.org/officeDocument/2006/relationships/image" Target="../media/image51.jpeg"/></Relationships>
</file>

<file path=ppt/slides/_rels/slide34.xml.rels><?xml version="1.0" encoding="UTF-8" standalone="yes"?>
<Relationships xmlns="http://schemas.openxmlformats.org/package/2006/relationships"><Relationship Id="rId4" Type="http://schemas.openxmlformats.org/officeDocument/2006/relationships/notesSlide" Target="../notesSlides/notesSlide33.xml"/><Relationship Id="rId3" Type="http://schemas.openxmlformats.org/officeDocument/2006/relationships/slideLayout" Target="../slideLayouts/slideLayout2.xml"/><Relationship Id="rId2" Type="http://schemas.openxmlformats.org/officeDocument/2006/relationships/image" Target="../media/image54.jpeg"/><Relationship Id="rId1" Type="http://schemas.openxmlformats.org/officeDocument/2006/relationships/image" Target="../media/image53.jpeg"/></Relationships>
</file>

<file path=ppt/slides/_rels/slide35.xml.rels><?xml version="1.0" encoding="UTF-8" standalone="yes"?>
<Relationships xmlns="http://schemas.openxmlformats.org/package/2006/relationships"><Relationship Id="rId4" Type="http://schemas.openxmlformats.org/officeDocument/2006/relationships/notesSlide" Target="../notesSlides/notesSlide34.xml"/><Relationship Id="rId3" Type="http://schemas.openxmlformats.org/officeDocument/2006/relationships/slideLayout" Target="../slideLayouts/slideLayout2.xml"/><Relationship Id="rId2" Type="http://schemas.openxmlformats.org/officeDocument/2006/relationships/image" Target="../media/image56.jpeg"/><Relationship Id="rId1" Type="http://schemas.openxmlformats.org/officeDocument/2006/relationships/image" Target="../media/image55.jpeg"/></Relationships>
</file>

<file path=ppt/slides/_rels/slide36.xml.rels><?xml version="1.0" encoding="UTF-8" standalone="yes"?>
<Relationships xmlns="http://schemas.openxmlformats.org/package/2006/relationships"><Relationship Id="rId4" Type="http://schemas.openxmlformats.org/officeDocument/2006/relationships/notesSlide" Target="../notesSlides/notesSlide35.xml"/><Relationship Id="rId3" Type="http://schemas.openxmlformats.org/officeDocument/2006/relationships/slideLayout" Target="../slideLayouts/slideLayout2.xml"/><Relationship Id="rId2" Type="http://schemas.openxmlformats.org/officeDocument/2006/relationships/image" Target="../media/image58.jpeg"/><Relationship Id="rId1" Type="http://schemas.openxmlformats.org/officeDocument/2006/relationships/image" Target="../media/image57.jpeg"/></Relationships>
</file>

<file path=ppt/slides/_rels/slide37.xml.rels><?xml version="1.0" encoding="UTF-8" standalone="yes"?>
<Relationships xmlns="http://schemas.openxmlformats.org/package/2006/relationships"><Relationship Id="rId4" Type="http://schemas.openxmlformats.org/officeDocument/2006/relationships/notesSlide" Target="../notesSlides/notesSlide36.xml"/><Relationship Id="rId3" Type="http://schemas.openxmlformats.org/officeDocument/2006/relationships/slideLayout" Target="../slideLayouts/slideLayout2.xml"/><Relationship Id="rId2" Type="http://schemas.openxmlformats.org/officeDocument/2006/relationships/image" Target="../media/image60.jpeg"/><Relationship Id="rId1" Type="http://schemas.openxmlformats.org/officeDocument/2006/relationships/image" Target="../media/image59.jpeg"/></Relationships>
</file>

<file path=ppt/slides/_rels/slide38.xml.rels><?xml version="1.0" encoding="UTF-8" standalone="yes"?>
<Relationships xmlns="http://schemas.openxmlformats.org/package/2006/relationships"><Relationship Id="rId4" Type="http://schemas.openxmlformats.org/officeDocument/2006/relationships/notesSlide" Target="../notesSlides/notesSlide37.xml"/><Relationship Id="rId3" Type="http://schemas.openxmlformats.org/officeDocument/2006/relationships/slideLayout" Target="../slideLayouts/slideLayout2.xml"/><Relationship Id="rId2" Type="http://schemas.openxmlformats.org/officeDocument/2006/relationships/image" Target="../media/image62.jpeg"/><Relationship Id="rId1" Type="http://schemas.openxmlformats.org/officeDocument/2006/relationships/image" Target="../media/image61.jpeg"/></Relationships>
</file>

<file path=ppt/slides/_rels/slide39.xml.rels><?xml version="1.0" encoding="UTF-8" standalone="yes"?>
<Relationships xmlns="http://schemas.openxmlformats.org/package/2006/relationships"><Relationship Id="rId4" Type="http://schemas.openxmlformats.org/officeDocument/2006/relationships/notesSlide" Target="../notesSlides/notesSlide38.xml"/><Relationship Id="rId3" Type="http://schemas.openxmlformats.org/officeDocument/2006/relationships/slideLayout" Target="../slideLayouts/slideLayout2.xml"/><Relationship Id="rId2" Type="http://schemas.openxmlformats.org/officeDocument/2006/relationships/image" Target="../media/image64.jpeg"/><Relationship Id="rId1" Type="http://schemas.openxmlformats.org/officeDocument/2006/relationships/image" Target="../media/image63.jpe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4" Type="http://schemas.openxmlformats.org/officeDocument/2006/relationships/notesSlide" Target="../notesSlides/notesSlide39.xml"/><Relationship Id="rId3" Type="http://schemas.openxmlformats.org/officeDocument/2006/relationships/slideLayout" Target="../slideLayouts/slideLayout2.xml"/><Relationship Id="rId2" Type="http://schemas.openxmlformats.org/officeDocument/2006/relationships/image" Target="../media/image66.jpeg"/><Relationship Id="rId1" Type="http://schemas.openxmlformats.org/officeDocument/2006/relationships/image" Target="../media/image65.jpe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2.xml"/><Relationship Id="rId2" Type="http://schemas.openxmlformats.org/officeDocument/2006/relationships/image" Target="../media/image8.png"/><Relationship Id="rId1"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2.xml"/><Relationship Id="rId2" Type="http://schemas.openxmlformats.org/officeDocument/2006/relationships/image" Target="../media/image13.png"/><Relationship Id="rId1"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Number Placeholder 1"/>
          <p:cNvSpPr>
            <a:spLocks noGrp="1"/>
          </p:cNvSpPr>
          <p:nvPr>
            <p:ph type="sldNum" idx="12"/>
          </p:nvPr>
        </p:nvSpPr>
        <p:spPr/>
        <p:txBody>
          <a:bodyPr/>
          <a:p>
            <a:pPr marL="0" lvl="0" indent="0" algn="r" rtl="0">
              <a:spcBef>
                <a:spcPts val="0"/>
              </a:spcBef>
              <a:spcAft>
                <a:spcPts val="0"/>
              </a:spcAft>
              <a:buNone/>
            </a:pPr>
            <a:fld id="{00000000-1234-1234-1234-123412341234}" type="slidenum">
              <a:rPr lang="en-US"/>
            </a:fld>
            <a:endParaRPr lang="en-US"/>
          </a:p>
        </p:txBody>
      </p:sp>
      <p:sp>
        <p:nvSpPr>
          <p:cNvPr id="3" name="Text Box 2"/>
          <p:cNvSpPr txBox="1"/>
          <p:nvPr/>
        </p:nvSpPr>
        <p:spPr>
          <a:xfrm>
            <a:off x="815340" y="2103755"/>
            <a:ext cx="7873365" cy="3220085"/>
          </a:xfrm>
          <a:prstGeom prst="rect">
            <a:avLst/>
          </a:prstGeom>
          <a:solidFill>
            <a:schemeClr val="bg1"/>
          </a:solidFill>
        </p:spPr>
        <p:txBody>
          <a:bodyPr wrap="square" rtlCol="0">
            <a:noAutofit/>
          </a:bodyPr>
          <a:p>
            <a:endParaRPr lang="en-US">
              <a:solidFill>
                <a:schemeClr val="bg1"/>
              </a:solidFill>
            </a:endParaRPr>
          </a:p>
        </p:txBody>
      </p:sp>
      <p:sp>
        <p:nvSpPr>
          <p:cNvPr id="4" name="Text Box 3"/>
          <p:cNvSpPr txBox="1"/>
          <p:nvPr/>
        </p:nvSpPr>
        <p:spPr>
          <a:xfrm>
            <a:off x="815340" y="2103755"/>
            <a:ext cx="7873365" cy="4627245"/>
          </a:xfrm>
          <a:prstGeom prst="rect">
            <a:avLst/>
          </a:prstGeom>
          <a:solidFill>
            <a:schemeClr val="bg1"/>
          </a:solidFill>
        </p:spPr>
        <p:txBody>
          <a:bodyPr wrap="square" rtlCol="0">
            <a:noAutofit/>
          </a:bodyPr>
          <a:p>
            <a:endParaRPr lang="en-US">
              <a:solidFill>
                <a:schemeClr val="bg1"/>
              </a:solidFill>
            </a:endParaRPr>
          </a:p>
        </p:txBody>
      </p:sp>
      <p:sp>
        <p:nvSpPr>
          <p:cNvPr id="5" name="Text Box 4"/>
          <p:cNvSpPr txBox="1"/>
          <p:nvPr/>
        </p:nvSpPr>
        <p:spPr>
          <a:xfrm>
            <a:off x="2046605" y="1922780"/>
            <a:ext cx="5050790" cy="829945"/>
          </a:xfrm>
          <a:prstGeom prst="rect">
            <a:avLst/>
          </a:prstGeom>
          <a:noFill/>
        </p:spPr>
        <p:txBody>
          <a:bodyPr wrap="square" rtlCol="0">
            <a:spAutoFit/>
          </a:bodyPr>
          <a:p>
            <a:pPr algn="ctr"/>
            <a:r>
              <a:rPr lang="vi-VN" altLang="en-US" sz="2400" b="1"/>
              <a:t>BÁO CÁO BÀI TẬP LỚN MÔN </a:t>
            </a:r>
            <a:endParaRPr lang="vi-VN" altLang="en-US" sz="2400" b="1"/>
          </a:p>
          <a:p>
            <a:pPr algn="ctr"/>
            <a:r>
              <a:rPr lang="vi-VN" altLang="en-US" sz="2400" b="1"/>
              <a:t>ĐIỆN TỬ ỨNG DỤNG</a:t>
            </a:r>
            <a:endParaRPr lang="vi-VN" altLang="en-US" sz="2400" b="1"/>
          </a:p>
        </p:txBody>
      </p:sp>
      <p:sp>
        <p:nvSpPr>
          <p:cNvPr id="8" name="Text Box 7"/>
          <p:cNvSpPr txBox="1"/>
          <p:nvPr/>
        </p:nvSpPr>
        <p:spPr>
          <a:xfrm>
            <a:off x="600710" y="3249295"/>
            <a:ext cx="7837805" cy="706755"/>
          </a:xfrm>
          <a:prstGeom prst="rect">
            <a:avLst/>
          </a:prstGeom>
          <a:noFill/>
        </p:spPr>
        <p:txBody>
          <a:bodyPr wrap="square" rtlCol="0">
            <a:spAutoFit/>
          </a:bodyPr>
          <a:p>
            <a:pPr algn="ctr"/>
            <a:r>
              <a:rPr lang="vi-VN" altLang="en-US" sz="3600" b="1"/>
              <a:t>MẠCH ĐO KHỐI </a:t>
            </a:r>
            <a:r>
              <a:rPr lang="vi-VN" altLang="en-US" sz="4000" b="1"/>
              <a:t>LƯỢNG </a:t>
            </a:r>
            <a:r>
              <a:rPr lang="vi-VN" altLang="en-US" sz="3600" b="1"/>
              <a:t>TIỂU LY</a:t>
            </a:r>
            <a:endParaRPr lang="vi-VN" altLang="en-US" sz="3600" b="1"/>
          </a:p>
        </p:txBody>
      </p:sp>
      <p:sp>
        <p:nvSpPr>
          <p:cNvPr id="9" name="Text Box 8"/>
          <p:cNvSpPr txBox="1"/>
          <p:nvPr/>
        </p:nvSpPr>
        <p:spPr>
          <a:xfrm>
            <a:off x="5313045" y="5735955"/>
            <a:ext cx="3375660" cy="583565"/>
          </a:xfrm>
          <a:prstGeom prst="rect">
            <a:avLst/>
          </a:prstGeom>
          <a:noFill/>
        </p:spPr>
        <p:txBody>
          <a:bodyPr wrap="square" rtlCol="0">
            <a:spAutoFit/>
          </a:bodyPr>
          <a:p>
            <a:pPr algn="l"/>
            <a:r>
              <a:rPr lang="vi-VN" altLang="en-US" sz="1600" b="1"/>
              <a:t>GVHD: ThS. Nguyễn Trung Hiếu</a:t>
            </a:r>
            <a:endParaRPr lang="vi-VN" altLang="en-US" sz="1600" b="1"/>
          </a:p>
          <a:p>
            <a:pPr algn="l"/>
            <a:r>
              <a:rPr lang="vi-VN" altLang="en-US" sz="1600" b="1"/>
              <a:t>Nhóm: 17</a:t>
            </a:r>
            <a:endParaRPr lang="vi-VN" altLang="en-US" sz="1600" b="1"/>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85" name="Shape 185"/>
        <p:cNvGrpSpPr/>
        <p:nvPr/>
      </p:nvGrpSpPr>
      <p:grpSpPr>
        <a:xfrm>
          <a:off x="0" y="0"/>
          <a:ext cx="0" cy="0"/>
          <a:chOff x="0" y="0"/>
          <a:chExt cx="0" cy="0"/>
        </a:xfrm>
      </p:grpSpPr>
      <p:sp>
        <p:nvSpPr>
          <p:cNvPr id="186" name="Google Shape;186;p3"/>
          <p:cNvSpPr txBox="1"/>
          <p:nvPr>
            <p:ph type="title"/>
          </p:nvPr>
        </p:nvSpPr>
        <p:spPr>
          <a:xfrm>
            <a:off x="893762" y="288925"/>
            <a:ext cx="6573837" cy="674687"/>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100000"/>
              </a:lnSpc>
              <a:spcBef>
                <a:spcPts val="0"/>
              </a:spcBef>
              <a:spcAft>
                <a:spcPts val="0"/>
              </a:spcAft>
              <a:buClr>
                <a:srgbClr val="3376C7"/>
              </a:buClr>
              <a:buSzPts val="4000"/>
              <a:buFont typeface="Arial" panose="020B0604020202020204"/>
              <a:buNone/>
            </a:pPr>
            <a:r>
              <a:rPr lang="vi-VN" altLang="en-US" sz="4000" b="1" i="0" u="none">
                <a:solidFill>
                  <a:srgbClr val="3376C7"/>
                </a:solidFill>
                <a:latin typeface="Arial" panose="020B0604020202020204"/>
                <a:ea typeface="Arial" panose="020B0604020202020204"/>
                <a:cs typeface="Arial" panose="020B0604020202020204"/>
                <a:sym typeface="Arial" panose="020B0604020202020204"/>
              </a:rPr>
              <a:t>2. Tính toán mô </a:t>
            </a:r>
            <a:r>
              <a:rPr lang="vi-VN" altLang="en-US" sz="4000" b="1" i="0" u="none">
                <a:solidFill>
                  <a:srgbClr val="3376C7"/>
                </a:solidFill>
                <a:latin typeface="Arial" panose="020B0604020202020204"/>
                <a:ea typeface="Arial" panose="020B0604020202020204"/>
                <a:cs typeface="Arial" panose="020B0604020202020204"/>
                <a:sym typeface="Arial" panose="020B0604020202020204"/>
              </a:rPr>
              <a:t>phỏng</a:t>
            </a:r>
            <a:endParaRPr lang="vi-VN" altLang="en-US" sz="4000" b="1" i="0" u="none">
              <a:solidFill>
                <a:srgbClr val="3376C7"/>
              </a:solidFill>
              <a:latin typeface="Arial" panose="020B0604020202020204"/>
              <a:ea typeface="Arial" panose="020B0604020202020204"/>
              <a:cs typeface="Arial" panose="020B0604020202020204"/>
              <a:sym typeface="Arial" panose="020B0604020202020204"/>
            </a:endParaRPr>
          </a:p>
        </p:txBody>
      </p:sp>
      <p:sp>
        <p:nvSpPr>
          <p:cNvPr id="187" name="Google Shape;187;p3"/>
          <p:cNvSpPr txBox="1"/>
          <p:nvPr/>
        </p:nvSpPr>
        <p:spPr>
          <a:xfrm>
            <a:off x="7010400" y="6492875"/>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Arial" panose="020B0604020202020204"/>
              <a:buNone/>
            </a:pPr>
            <a:fld id="{00000000-1234-1234-1234-123412341234}" type="slidenum">
              <a:rPr lang="en-US" sz="1200" b="0" i="0" u="none" strike="noStrike" cap="none">
                <a:solidFill>
                  <a:srgbClr val="898989"/>
                </a:solidFill>
                <a:latin typeface="Arial" panose="020B0604020202020204"/>
                <a:ea typeface="Arial" panose="020B0604020202020204"/>
                <a:cs typeface="Arial" panose="020B0604020202020204"/>
                <a:sym typeface="Arial" panose="020B0604020202020204"/>
              </a:rPr>
            </a:fld>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88" name="Google Shape;188;p3"/>
          <p:cNvSpPr txBox="1"/>
          <p:nvPr/>
        </p:nvSpPr>
        <p:spPr>
          <a:xfrm>
            <a:off x="519430" y="1346835"/>
            <a:ext cx="7848600" cy="67437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2400"/>
              <a:buFont typeface="Arial" panose="020B0604020202020204"/>
              <a:buNone/>
            </a:pPr>
            <a:r>
              <a:rPr lang="vi-VN" altLang="en-US" sz="2000" b="1" i="0" u="none" strike="noStrike" cap="none">
                <a:solidFill>
                  <a:srgbClr val="000000"/>
                </a:solidFill>
                <a:latin typeface="Arial" panose="020B0604020202020204"/>
                <a:ea typeface="Arial" panose="020B0604020202020204"/>
                <a:cs typeface="Arial" panose="020B0604020202020204"/>
                <a:sym typeface="Arial" panose="020B0604020202020204"/>
              </a:rPr>
              <a:t>Khuếch đại tín hiệu </a:t>
            </a:r>
            <a:r>
              <a:rPr lang="vi-VN" altLang="en-US" sz="2000" b="1" i="0" u="none" strike="noStrike" cap="none">
                <a:solidFill>
                  <a:srgbClr val="000000"/>
                </a:solidFill>
                <a:latin typeface="Arial" panose="020B0604020202020204"/>
                <a:ea typeface="Arial" panose="020B0604020202020204"/>
                <a:cs typeface="Arial" panose="020B0604020202020204"/>
                <a:sym typeface="Arial" panose="020B0604020202020204"/>
              </a:rPr>
              <a:t>Loadcell </a:t>
            </a:r>
            <a:endParaRPr lang="vi-VN" altLang="en-US" sz="2000" b="1"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chemeClr val="dk1"/>
              </a:buClr>
              <a:buSzPts val="2400"/>
              <a:buFont typeface="Arial" panose="020B0604020202020204"/>
              <a:buNone/>
            </a:pPr>
            <a:endParaRPr lang="en-US" altLang="en-US" sz="18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4" name="Text Box 3"/>
          <p:cNvSpPr txBox="1"/>
          <p:nvPr/>
        </p:nvSpPr>
        <p:spPr>
          <a:xfrm>
            <a:off x="-256540" y="6433185"/>
            <a:ext cx="9400540" cy="982980"/>
          </a:xfrm>
          <a:prstGeom prst="rect">
            <a:avLst/>
          </a:prstGeom>
          <a:solidFill>
            <a:schemeClr val="bg1"/>
          </a:solidFill>
        </p:spPr>
        <p:txBody>
          <a:bodyPr wrap="square" rtlCol="0">
            <a:noAutofit/>
          </a:bodyPr>
          <a:p>
            <a:endParaRPr lang="en-US">
              <a:solidFill>
                <a:schemeClr val="bg1"/>
              </a:solidFill>
            </a:endParaRPr>
          </a:p>
        </p:txBody>
      </p:sp>
      <p:pic>
        <p:nvPicPr>
          <p:cNvPr id="2" name="Picture 1"/>
          <p:cNvPicPr>
            <a:picLocks noChangeAspect="1"/>
          </p:cNvPicPr>
          <p:nvPr/>
        </p:nvPicPr>
        <p:blipFill>
          <a:blip r:embed="rId1"/>
          <a:stretch>
            <a:fillRect/>
          </a:stretch>
        </p:blipFill>
        <p:spPr>
          <a:xfrm>
            <a:off x="1010920" y="2021205"/>
            <a:ext cx="7122160" cy="400875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85" name="Shape 185"/>
        <p:cNvGrpSpPr/>
        <p:nvPr/>
      </p:nvGrpSpPr>
      <p:grpSpPr>
        <a:xfrm>
          <a:off x="0" y="0"/>
          <a:ext cx="0" cy="0"/>
          <a:chOff x="0" y="0"/>
          <a:chExt cx="0" cy="0"/>
        </a:xfrm>
      </p:grpSpPr>
      <p:sp>
        <p:nvSpPr>
          <p:cNvPr id="186" name="Google Shape;186;p3"/>
          <p:cNvSpPr txBox="1"/>
          <p:nvPr>
            <p:ph type="title"/>
          </p:nvPr>
        </p:nvSpPr>
        <p:spPr>
          <a:xfrm>
            <a:off x="893762" y="288925"/>
            <a:ext cx="6573837" cy="674687"/>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100000"/>
              </a:lnSpc>
              <a:spcBef>
                <a:spcPts val="0"/>
              </a:spcBef>
              <a:spcAft>
                <a:spcPts val="0"/>
              </a:spcAft>
              <a:buClr>
                <a:srgbClr val="3376C7"/>
              </a:buClr>
              <a:buSzPts val="4000"/>
              <a:buFont typeface="Arial" panose="020B0604020202020204"/>
              <a:buNone/>
            </a:pPr>
            <a:r>
              <a:rPr lang="vi-VN" altLang="en-US" sz="4000" b="1" i="0" u="none">
                <a:solidFill>
                  <a:srgbClr val="3376C7"/>
                </a:solidFill>
                <a:latin typeface="Arial" panose="020B0604020202020204"/>
                <a:ea typeface="Arial" panose="020B0604020202020204"/>
                <a:cs typeface="Arial" panose="020B0604020202020204"/>
                <a:sym typeface="Arial" panose="020B0604020202020204"/>
              </a:rPr>
              <a:t>2. Tính toán mô </a:t>
            </a:r>
            <a:r>
              <a:rPr lang="vi-VN" altLang="en-US" sz="4000" b="1" i="0" u="none">
                <a:solidFill>
                  <a:srgbClr val="3376C7"/>
                </a:solidFill>
                <a:latin typeface="Arial" panose="020B0604020202020204"/>
                <a:ea typeface="Arial" panose="020B0604020202020204"/>
                <a:cs typeface="Arial" panose="020B0604020202020204"/>
                <a:sym typeface="Arial" panose="020B0604020202020204"/>
              </a:rPr>
              <a:t>phỏng</a:t>
            </a:r>
            <a:endParaRPr lang="vi-VN" altLang="en-US" sz="4000" b="1" i="0" u="none">
              <a:solidFill>
                <a:srgbClr val="3376C7"/>
              </a:solidFill>
              <a:latin typeface="Arial" panose="020B0604020202020204"/>
              <a:ea typeface="Arial" panose="020B0604020202020204"/>
              <a:cs typeface="Arial" panose="020B0604020202020204"/>
              <a:sym typeface="Arial" panose="020B0604020202020204"/>
            </a:endParaRPr>
          </a:p>
        </p:txBody>
      </p:sp>
      <p:sp>
        <p:nvSpPr>
          <p:cNvPr id="187" name="Google Shape;187;p3"/>
          <p:cNvSpPr txBox="1"/>
          <p:nvPr/>
        </p:nvSpPr>
        <p:spPr>
          <a:xfrm>
            <a:off x="7010400" y="6492875"/>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Arial" panose="020B0604020202020204"/>
              <a:buNone/>
            </a:pPr>
            <a:fld id="{00000000-1234-1234-1234-123412341234}" type="slidenum">
              <a:rPr lang="en-US" sz="1200" b="0" i="0" u="none" strike="noStrike" cap="none">
                <a:solidFill>
                  <a:srgbClr val="898989"/>
                </a:solidFill>
                <a:latin typeface="Arial" panose="020B0604020202020204"/>
                <a:ea typeface="Arial" panose="020B0604020202020204"/>
                <a:cs typeface="Arial" panose="020B0604020202020204"/>
                <a:sym typeface="Arial" panose="020B0604020202020204"/>
              </a:rPr>
            </a:fld>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88" name="Google Shape;188;p3"/>
          <p:cNvSpPr txBox="1"/>
          <p:nvPr/>
        </p:nvSpPr>
        <p:spPr>
          <a:xfrm>
            <a:off x="519430" y="1346835"/>
            <a:ext cx="7848600" cy="98234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2400"/>
              <a:buFont typeface="Arial" panose="020B0604020202020204"/>
              <a:buNone/>
            </a:pPr>
            <a:r>
              <a:rPr lang="vi-VN" altLang="en-US" sz="2000" b="1" i="0" u="none" strike="noStrike" cap="none">
                <a:solidFill>
                  <a:srgbClr val="000000"/>
                </a:solidFill>
                <a:latin typeface="Arial" panose="020B0604020202020204"/>
                <a:ea typeface="Arial" panose="020B0604020202020204"/>
                <a:cs typeface="Arial" panose="020B0604020202020204"/>
                <a:sym typeface="Arial" panose="020B0604020202020204"/>
              </a:rPr>
              <a:t>V_I </a:t>
            </a:r>
            <a:r>
              <a:rPr lang="vi-VN" altLang="en-US" sz="2000" b="1" i="0" u="none" strike="noStrike" cap="none">
                <a:solidFill>
                  <a:srgbClr val="000000"/>
                </a:solidFill>
                <a:latin typeface="Arial" panose="020B0604020202020204"/>
                <a:ea typeface="Arial" panose="020B0604020202020204"/>
                <a:cs typeface="Arial" panose="020B0604020202020204"/>
                <a:sym typeface="Arial" panose="020B0604020202020204"/>
              </a:rPr>
              <a:t>converter</a:t>
            </a:r>
            <a:endParaRPr lang="vi-VN" altLang="en-US" sz="2000" b="1"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chemeClr val="dk1"/>
              </a:buClr>
              <a:buSzPts val="2400"/>
              <a:buFont typeface="Arial" panose="020B0604020202020204"/>
              <a:buNone/>
            </a:pPr>
            <a:endParaRPr lang="vi-VN" altLang="en-US" sz="2000" b="1"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chemeClr val="dk1"/>
              </a:buClr>
              <a:buSzPts val="2400"/>
              <a:buFont typeface="Arial" panose="020B0604020202020204"/>
              <a:buNone/>
            </a:pPr>
            <a:r>
              <a:rPr lang="vi-VN"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Mô phỏng với m = 0kg và m = 1kg</a:t>
            </a:r>
            <a:endParaRPr lang="vi-VN" altLang="en-US" sz="180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4" name="Text Box 3"/>
          <p:cNvSpPr txBox="1"/>
          <p:nvPr/>
        </p:nvSpPr>
        <p:spPr>
          <a:xfrm>
            <a:off x="-256540" y="6433185"/>
            <a:ext cx="9400540" cy="982980"/>
          </a:xfrm>
          <a:prstGeom prst="rect">
            <a:avLst/>
          </a:prstGeom>
          <a:solidFill>
            <a:schemeClr val="bg1"/>
          </a:solidFill>
        </p:spPr>
        <p:txBody>
          <a:bodyPr wrap="square" rtlCol="0">
            <a:noAutofit/>
          </a:bodyPr>
          <a:p>
            <a:endParaRPr lang="en-US">
              <a:solidFill>
                <a:schemeClr val="bg1"/>
              </a:solidFill>
            </a:endParaRPr>
          </a:p>
        </p:txBody>
      </p:sp>
      <p:pic>
        <p:nvPicPr>
          <p:cNvPr id="2" name="Picture 1"/>
          <p:cNvPicPr>
            <a:picLocks noChangeAspect="1"/>
          </p:cNvPicPr>
          <p:nvPr/>
        </p:nvPicPr>
        <p:blipFill>
          <a:blip r:embed="rId1"/>
          <a:stretch>
            <a:fillRect/>
          </a:stretch>
        </p:blipFill>
        <p:spPr>
          <a:xfrm>
            <a:off x="167005" y="2834005"/>
            <a:ext cx="4337685" cy="3293745"/>
          </a:xfrm>
          <a:prstGeom prst="rect">
            <a:avLst/>
          </a:prstGeom>
        </p:spPr>
      </p:pic>
      <p:pic>
        <p:nvPicPr>
          <p:cNvPr id="3" name="Picture 2"/>
          <p:cNvPicPr>
            <a:picLocks noChangeAspect="1"/>
          </p:cNvPicPr>
          <p:nvPr/>
        </p:nvPicPr>
        <p:blipFill>
          <a:blip r:embed="rId2"/>
          <a:stretch>
            <a:fillRect/>
          </a:stretch>
        </p:blipFill>
        <p:spPr>
          <a:xfrm>
            <a:off x="4637405" y="2833370"/>
            <a:ext cx="4394835" cy="329438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85" name="Shape 185"/>
        <p:cNvGrpSpPr/>
        <p:nvPr/>
      </p:nvGrpSpPr>
      <p:grpSpPr>
        <a:xfrm>
          <a:off x="0" y="0"/>
          <a:ext cx="0" cy="0"/>
          <a:chOff x="0" y="0"/>
          <a:chExt cx="0" cy="0"/>
        </a:xfrm>
      </p:grpSpPr>
      <p:sp>
        <p:nvSpPr>
          <p:cNvPr id="186" name="Google Shape;186;p3"/>
          <p:cNvSpPr txBox="1"/>
          <p:nvPr>
            <p:ph type="title"/>
          </p:nvPr>
        </p:nvSpPr>
        <p:spPr>
          <a:xfrm>
            <a:off x="893762" y="288925"/>
            <a:ext cx="6573837" cy="674687"/>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100000"/>
              </a:lnSpc>
              <a:spcBef>
                <a:spcPts val="0"/>
              </a:spcBef>
              <a:spcAft>
                <a:spcPts val="0"/>
              </a:spcAft>
              <a:buClr>
                <a:srgbClr val="3376C7"/>
              </a:buClr>
              <a:buSzPts val="4000"/>
              <a:buFont typeface="Arial" panose="020B0604020202020204"/>
              <a:buNone/>
            </a:pPr>
            <a:r>
              <a:rPr lang="vi-VN" altLang="en-US" sz="4000" b="1" i="0" u="none">
                <a:solidFill>
                  <a:srgbClr val="3376C7"/>
                </a:solidFill>
                <a:latin typeface="Arial" panose="020B0604020202020204"/>
                <a:ea typeface="Arial" panose="020B0604020202020204"/>
                <a:cs typeface="Arial" panose="020B0604020202020204"/>
                <a:sym typeface="Arial" panose="020B0604020202020204"/>
              </a:rPr>
              <a:t>2. Tính toán mô </a:t>
            </a:r>
            <a:r>
              <a:rPr lang="vi-VN" altLang="en-US" sz="4000" b="1" i="0" u="none">
                <a:solidFill>
                  <a:srgbClr val="3376C7"/>
                </a:solidFill>
                <a:latin typeface="Arial" panose="020B0604020202020204"/>
                <a:ea typeface="Arial" panose="020B0604020202020204"/>
                <a:cs typeface="Arial" panose="020B0604020202020204"/>
                <a:sym typeface="Arial" panose="020B0604020202020204"/>
              </a:rPr>
              <a:t>phỏng</a:t>
            </a:r>
            <a:endParaRPr lang="vi-VN" altLang="en-US" sz="4000" b="1" i="0" u="none">
              <a:solidFill>
                <a:srgbClr val="3376C7"/>
              </a:solidFill>
              <a:latin typeface="Arial" panose="020B0604020202020204"/>
              <a:ea typeface="Arial" panose="020B0604020202020204"/>
              <a:cs typeface="Arial" panose="020B0604020202020204"/>
              <a:sym typeface="Arial" panose="020B0604020202020204"/>
            </a:endParaRPr>
          </a:p>
        </p:txBody>
      </p:sp>
      <p:sp>
        <p:nvSpPr>
          <p:cNvPr id="187" name="Google Shape;187;p3"/>
          <p:cNvSpPr txBox="1"/>
          <p:nvPr/>
        </p:nvSpPr>
        <p:spPr>
          <a:xfrm>
            <a:off x="7010400" y="6492875"/>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Arial" panose="020B0604020202020204"/>
              <a:buNone/>
            </a:pPr>
            <a:fld id="{00000000-1234-1234-1234-123412341234}" type="slidenum">
              <a:rPr lang="en-US" sz="1200" b="0" i="0" u="none" strike="noStrike" cap="none">
                <a:solidFill>
                  <a:srgbClr val="898989"/>
                </a:solidFill>
                <a:latin typeface="Arial" panose="020B0604020202020204"/>
                <a:ea typeface="Arial" panose="020B0604020202020204"/>
                <a:cs typeface="Arial" panose="020B0604020202020204"/>
                <a:sym typeface="Arial" panose="020B0604020202020204"/>
              </a:rPr>
            </a:fld>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88" name="Google Shape;188;p3"/>
          <p:cNvSpPr txBox="1"/>
          <p:nvPr/>
        </p:nvSpPr>
        <p:spPr>
          <a:xfrm>
            <a:off x="519430" y="1346835"/>
            <a:ext cx="7848600" cy="20904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2400"/>
              <a:buFont typeface="Arial" panose="020B0604020202020204"/>
              <a:buNone/>
            </a:pPr>
            <a:r>
              <a:rPr lang="vi-VN" altLang="en-US" sz="2000" b="1" i="0" u="none" strike="noStrike" cap="none">
                <a:solidFill>
                  <a:srgbClr val="000000"/>
                </a:solidFill>
                <a:latin typeface="Arial" panose="020B0604020202020204"/>
                <a:ea typeface="Arial" panose="020B0604020202020204"/>
                <a:cs typeface="Arial" panose="020B0604020202020204"/>
                <a:sym typeface="Arial" panose="020B0604020202020204"/>
              </a:rPr>
              <a:t>Thiết kế mạch đọc </a:t>
            </a:r>
            <a:r>
              <a:rPr lang="vi-VN" altLang="en-US" sz="2000" b="1" i="0" u="none" strike="noStrike" cap="none">
                <a:solidFill>
                  <a:srgbClr val="000000"/>
                </a:solidFill>
                <a:latin typeface="Arial" panose="020B0604020202020204"/>
                <a:ea typeface="Arial" panose="020B0604020202020204"/>
                <a:cs typeface="Arial" panose="020B0604020202020204"/>
                <a:sym typeface="Arial" panose="020B0604020202020204"/>
              </a:rPr>
              <a:t>dòng</a:t>
            </a:r>
            <a:endParaRPr lang="vi-VN" altLang="en-US" sz="2000" b="1"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chemeClr val="dk1"/>
              </a:buClr>
              <a:buSzPts val="2400"/>
              <a:buFont typeface="Arial" panose="020B0604020202020204"/>
              <a:buNone/>
            </a:pPr>
            <a:endParaRPr lang="vi-VN" altLang="en-US" sz="2000" b="1"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chemeClr val="dk1"/>
              </a:buClr>
              <a:buSzPts val="2400"/>
              <a:buFont typeface="Arial" panose="020B0604020202020204"/>
              <a:buNone/>
            </a:pP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Đ</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o dòng 4-20mA bằng cách chuyển </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đ</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ổi dòng thành áp qua một </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đ</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iện trở</a:t>
            </a:r>
            <a:endPar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chemeClr val="dk1"/>
              </a:buClr>
              <a:buSzPts val="2400"/>
              <a:buFont typeface="Arial" panose="020B0604020202020204"/>
              <a:buNone/>
            </a:pP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Rshunt. Sau </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đ</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ó </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đư</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a áp trên trở vào bộ khuếch </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đ</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ại vi sai </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đ</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ể ra áp t</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ư</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ơng ứng.</a:t>
            </a:r>
            <a:endPar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chemeClr val="dk1"/>
              </a:buClr>
              <a:buSzPts val="2400"/>
              <a:buFont typeface="Arial" panose="020B0604020202020204"/>
              <a:buNone/>
            </a:pPr>
            <a:endPar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chemeClr val="dk1"/>
              </a:buClr>
              <a:buSzPts val="2400"/>
              <a:buFont typeface="Arial" panose="020B0604020202020204"/>
              <a:buNone/>
            </a:pPr>
            <a:r>
              <a:rPr lang="vi-VN"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Tại m = </a:t>
            </a:r>
            <a:r>
              <a:rPr lang="vi-VN"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1kg</a:t>
            </a:r>
            <a:endParaRPr lang="vi-VN" altLang="en-US" sz="180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4" name="Text Box 3"/>
          <p:cNvSpPr txBox="1"/>
          <p:nvPr/>
        </p:nvSpPr>
        <p:spPr>
          <a:xfrm>
            <a:off x="-256540" y="6433185"/>
            <a:ext cx="9400540" cy="982980"/>
          </a:xfrm>
          <a:prstGeom prst="rect">
            <a:avLst/>
          </a:prstGeom>
          <a:solidFill>
            <a:schemeClr val="bg1"/>
          </a:solidFill>
        </p:spPr>
        <p:txBody>
          <a:bodyPr wrap="square" rtlCol="0">
            <a:noAutofit/>
          </a:bodyPr>
          <a:p>
            <a:endParaRPr lang="en-US">
              <a:solidFill>
                <a:schemeClr val="bg1"/>
              </a:solidFill>
            </a:endParaRPr>
          </a:p>
        </p:txBody>
      </p:sp>
      <p:pic>
        <p:nvPicPr>
          <p:cNvPr id="2" name="Picture 1"/>
          <p:cNvPicPr>
            <a:picLocks noChangeAspect="1"/>
          </p:cNvPicPr>
          <p:nvPr/>
        </p:nvPicPr>
        <p:blipFill>
          <a:blip r:embed="rId1"/>
          <a:stretch>
            <a:fillRect/>
          </a:stretch>
        </p:blipFill>
        <p:spPr>
          <a:xfrm>
            <a:off x="379730" y="3508375"/>
            <a:ext cx="8128000" cy="260413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85" name="Shape 185"/>
        <p:cNvGrpSpPr/>
        <p:nvPr/>
      </p:nvGrpSpPr>
      <p:grpSpPr>
        <a:xfrm>
          <a:off x="0" y="0"/>
          <a:ext cx="0" cy="0"/>
          <a:chOff x="0" y="0"/>
          <a:chExt cx="0" cy="0"/>
        </a:xfrm>
      </p:grpSpPr>
      <p:sp>
        <p:nvSpPr>
          <p:cNvPr id="186" name="Google Shape;186;p3"/>
          <p:cNvSpPr txBox="1"/>
          <p:nvPr>
            <p:ph type="title"/>
          </p:nvPr>
        </p:nvSpPr>
        <p:spPr>
          <a:xfrm>
            <a:off x="893762" y="288925"/>
            <a:ext cx="6573837" cy="674687"/>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100000"/>
              </a:lnSpc>
              <a:spcBef>
                <a:spcPts val="0"/>
              </a:spcBef>
              <a:spcAft>
                <a:spcPts val="0"/>
              </a:spcAft>
              <a:buClr>
                <a:srgbClr val="3376C7"/>
              </a:buClr>
              <a:buSzPts val="4000"/>
              <a:buFont typeface="Arial" panose="020B0604020202020204"/>
              <a:buNone/>
            </a:pPr>
            <a:r>
              <a:rPr lang="vi-VN" altLang="en-US" sz="4000" b="1" i="0" u="none">
                <a:solidFill>
                  <a:srgbClr val="3376C7"/>
                </a:solidFill>
                <a:latin typeface="Arial" panose="020B0604020202020204"/>
                <a:ea typeface="Arial" panose="020B0604020202020204"/>
                <a:cs typeface="Arial" panose="020B0604020202020204"/>
                <a:sym typeface="Arial" panose="020B0604020202020204"/>
              </a:rPr>
              <a:t>2. Tính toán mô </a:t>
            </a:r>
            <a:r>
              <a:rPr lang="vi-VN" altLang="en-US" sz="4000" b="1" i="0" u="none">
                <a:solidFill>
                  <a:srgbClr val="3376C7"/>
                </a:solidFill>
                <a:latin typeface="Arial" panose="020B0604020202020204"/>
                <a:ea typeface="Arial" panose="020B0604020202020204"/>
                <a:cs typeface="Arial" panose="020B0604020202020204"/>
                <a:sym typeface="Arial" panose="020B0604020202020204"/>
              </a:rPr>
              <a:t>phỏng</a:t>
            </a:r>
            <a:endParaRPr lang="vi-VN" altLang="en-US" sz="4000" b="1" i="0" u="none">
              <a:solidFill>
                <a:srgbClr val="3376C7"/>
              </a:solidFill>
              <a:latin typeface="Arial" panose="020B0604020202020204"/>
              <a:ea typeface="Arial" panose="020B0604020202020204"/>
              <a:cs typeface="Arial" panose="020B0604020202020204"/>
              <a:sym typeface="Arial" panose="020B0604020202020204"/>
            </a:endParaRPr>
          </a:p>
        </p:txBody>
      </p:sp>
      <p:sp>
        <p:nvSpPr>
          <p:cNvPr id="187" name="Google Shape;187;p3"/>
          <p:cNvSpPr txBox="1"/>
          <p:nvPr/>
        </p:nvSpPr>
        <p:spPr>
          <a:xfrm>
            <a:off x="7010400" y="6492875"/>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Arial" panose="020B0604020202020204"/>
              <a:buNone/>
            </a:pPr>
            <a:fld id="{00000000-1234-1234-1234-123412341234}" type="slidenum">
              <a:rPr lang="en-US" sz="1200" b="0" i="0" u="none" strike="noStrike" cap="none">
                <a:solidFill>
                  <a:srgbClr val="898989"/>
                </a:solidFill>
                <a:latin typeface="Arial" panose="020B0604020202020204"/>
                <a:ea typeface="Arial" panose="020B0604020202020204"/>
                <a:cs typeface="Arial" panose="020B0604020202020204"/>
                <a:sym typeface="Arial" panose="020B0604020202020204"/>
              </a:rPr>
            </a:fld>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88" name="Google Shape;188;p3"/>
          <p:cNvSpPr txBox="1"/>
          <p:nvPr/>
        </p:nvSpPr>
        <p:spPr>
          <a:xfrm>
            <a:off x="519430" y="1346835"/>
            <a:ext cx="7848600" cy="20904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2400"/>
              <a:buFont typeface="Arial" panose="020B0604020202020204"/>
              <a:buNone/>
            </a:pPr>
            <a:r>
              <a:rPr lang="vi-VN" altLang="en-US" sz="2000" b="1" i="0" u="none" strike="noStrike" cap="none">
                <a:solidFill>
                  <a:srgbClr val="000000"/>
                </a:solidFill>
                <a:latin typeface="Arial" panose="020B0604020202020204"/>
                <a:ea typeface="Arial" panose="020B0604020202020204"/>
                <a:cs typeface="Arial" panose="020B0604020202020204"/>
                <a:sym typeface="Arial" panose="020B0604020202020204"/>
              </a:rPr>
              <a:t>Thiết kế mạch đọc </a:t>
            </a:r>
            <a:r>
              <a:rPr lang="vi-VN" altLang="en-US" sz="2000" b="1" i="0" u="none" strike="noStrike" cap="none">
                <a:solidFill>
                  <a:srgbClr val="000000"/>
                </a:solidFill>
                <a:latin typeface="Arial" panose="020B0604020202020204"/>
                <a:ea typeface="Arial" panose="020B0604020202020204"/>
                <a:cs typeface="Arial" panose="020B0604020202020204"/>
                <a:sym typeface="Arial" panose="020B0604020202020204"/>
              </a:rPr>
              <a:t>dòng</a:t>
            </a:r>
            <a:endParaRPr lang="vi-VN" altLang="en-US" sz="2000" b="1"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chemeClr val="dk1"/>
              </a:buClr>
              <a:buSzPts val="2400"/>
              <a:buFont typeface="Arial" panose="020B0604020202020204"/>
              <a:buNone/>
            </a:pPr>
            <a:endParaRPr lang="vi-VN" altLang="en-US" sz="2000" b="1"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chemeClr val="dk1"/>
              </a:buClr>
              <a:buSzPts val="2400"/>
              <a:buFont typeface="Arial" panose="020B0604020202020204"/>
              <a:buNone/>
            </a:pP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Đ</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o dòng 4-20mA bằng cách chuyển </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đ</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ổi dòng thành áp qua một </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đ</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iện trở</a:t>
            </a:r>
            <a:endPar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chemeClr val="dk1"/>
              </a:buClr>
              <a:buSzPts val="2400"/>
              <a:buFont typeface="Arial" panose="020B0604020202020204"/>
              <a:buNone/>
            </a:pP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Rshunt. Sau </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đ</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ó </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đư</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a áp trên trở vào bộ khuếch </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đ</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ại vi sai </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đ</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ể ra áp t</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ư</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ơng ứng.</a:t>
            </a:r>
            <a:endPar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chemeClr val="dk1"/>
              </a:buClr>
              <a:buSzPts val="2400"/>
              <a:buFont typeface="Arial" panose="020B0604020202020204"/>
              <a:buNone/>
            </a:pPr>
            <a:endPar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chemeClr val="dk1"/>
              </a:buClr>
              <a:buSzPts val="2400"/>
              <a:buFont typeface="Arial" panose="020B0604020202020204"/>
              <a:buNone/>
            </a:pPr>
            <a:r>
              <a:rPr lang="vi-VN"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Tại m = </a:t>
            </a:r>
            <a:r>
              <a:rPr lang="vi-VN"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0kg</a:t>
            </a:r>
            <a:endParaRPr lang="vi-VN" altLang="en-US" sz="180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4" name="Text Box 3"/>
          <p:cNvSpPr txBox="1"/>
          <p:nvPr/>
        </p:nvSpPr>
        <p:spPr>
          <a:xfrm>
            <a:off x="-256540" y="6433185"/>
            <a:ext cx="9400540" cy="982980"/>
          </a:xfrm>
          <a:prstGeom prst="rect">
            <a:avLst/>
          </a:prstGeom>
          <a:solidFill>
            <a:schemeClr val="bg1"/>
          </a:solidFill>
        </p:spPr>
        <p:txBody>
          <a:bodyPr wrap="square" rtlCol="0">
            <a:noAutofit/>
          </a:bodyPr>
          <a:p>
            <a:endParaRPr lang="en-US">
              <a:solidFill>
                <a:schemeClr val="bg1"/>
              </a:solidFill>
            </a:endParaRPr>
          </a:p>
        </p:txBody>
      </p:sp>
      <p:pic>
        <p:nvPicPr>
          <p:cNvPr id="2" name="Picture 1"/>
          <p:cNvPicPr>
            <a:picLocks noChangeAspect="1"/>
          </p:cNvPicPr>
          <p:nvPr/>
        </p:nvPicPr>
        <p:blipFill>
          <a:blip r:embed="rId1"/>
          <a:stretch>
            <a:fillRect/>
          </a:stretch>
        </p:blipFill>
        <p:spPr>
          <a:xfrm>
            <a:off x="303530" y="3546475"/>
            <a:ext cx="8280400" cy="249936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85" name="Shape 185"/>
        <p:cNvGrpSpPr/>
        <p:nvPr/>
      </p:nvGrpSpPr>
      <p:grpSpPr>
        <a:xfrm>
          <a:off x="0" y="0"/>
          <a:ext cx="0" cy="0"/>
          <a:chOff x="0" y="0"/>
          <a:chExt cx="0" cy="0"/>
        </a:xfrm>
      </p:grpSpPr>
      <p:sp>
        <p:nvSpPr>
          <p:cNvPr id="186" name="Google Shape;186;p3"/>
          <p:cNvSpPr txBox="1"/>
          <p:nvPr>
            <p:ph type="title"/>
          </p:nvPr>
        </p:nvSpPr>
        <p:spPr>
          <a:xfrm>
            <a:off x="893762" y="288925"/>
            <a:ext cx="6573837" cy="674687"/>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100000"/>
              </a:lnSpc>
              <a:spcBef>
                <a:spcPts val="0"/>
              </a:spcBef>
              <a:spcAft>
                <a:spcPts val="0"/>
              </a:spcAft>
              <a:buClr>
                <a:srgbClr val="3376C7"/>
              </a:buClr>
              <a:buSzPts val="4000"/>
              <a:buFont typeface="Arial" panose="020B0604020202020204"/>
              <a:buNone/>
            </a:pPr>
            <a:r>
              <a:rPr lang="vi-VN" altLang="en-US" sz="4000" b="1" i="0" u="none">
                <a:solidFill>
                  <a:srgbClr val="3376C7"/>
                </a:solidFill>
                <a:latin typeface="Arial" panose="020B0604020202020204"/>
                <a:ea typeface="Arial" panose="020B0604020202020204"/>
                <a:cs typeface="Arial" panose="020B0604020202020204"/>
                <a:sym typeface="Arial" panose="020B0604020202020204"/>
              </a:rPr>
              <a:t>2. Tính toán mô </a:t>
            </a:r>
            <a:r>
              <a:rPr lang="vi-VN" altLang="en-US" sz="4000" b="1" i="0" u="none">
                <a:solidFill>
                  <a:srgbClr val="3376C7"/>
                </a:solidFill>
                <a:latin typeface="Arial" panose="020B0604020202020204"/>
                <a:ea typeface="Arial" panose="020B0604020202020204"/>
                <a:cs typeface="Arial" panose="020B0604020202020204"/>
                <a:sym typeface="Arial" panose="020B0604020202020204"/>
              </a:rPr>
              <a:t>phỏng</a:t>
            </a:r>
            <a:endParaRPr lang="vi-VN" altLang="en-US" sz="4000" b="1" i="0" u="none">
              <a:solidFill>
                <a:srgbClr val="3376C7"/>
              </a:solidFill>
              <a:latin typeface="Arial" panose="020B0604020202020204"/>
              <a:ea typeface="Arial" panose="020B0604020202020204"/>
              <a:cs typeface="Arial" panose="020B0604020202020204"/>
              <a:sym typeface="Arial" panose="020B0604020202020204"/>
            </a:endParaRPr>
          </a:p>
        </p:txBody>
      </p:sp>
      <p:sp>
        <p:nvSpPr>
          <p:cNvPr id="187" name="Google Shape;187;p3"/>
          <p:cNvSpPr txBox="1"/>
          <p:nvPr/>
        </p:nvSpPr>
        <p:spPr>
          <a:xfrm>
            <a:off x="7010400" y="6492875"/>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Arial" panose="020B0604020202020204"/>
              <a:buNone/>
            </a:pPr>
            <a:fld id="{00000000-1234-1234-1234-123412341234}" type="slidenum">
              <a:rPr lang="en-US" sz="1200" b="0" i="0" u="none" strike="noStrike" cap="none">
                <a:solidFill>
                  <a:srgbClr val="898989"/>
                </a:solidFill>
                <a:latin typeface="Arial" panose="020B0604020202020204"/>
                <a:ea typeface="Arial" panose="020B0604020202020204"/>
                <a:cs typeface="Arial" panose="020B0604020202020204"/>
                <a:sym typeface="Arial" panose="020B0604020202020204"/>
              </a:rPr>
            </a:fld>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88" name="Google Shape;188;p3"/>
          <p:cNvSpPr txBox="1"/>
          <p:nvPr/>
        </p:nvSpPr>
        <p:spPr>
          <a:xfrm>
            <a:off x="519430" y="1346835"/>
            <a:ext cx="7848600" cy="23672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2400"/>
              <a:buFont typeface="Arial" panose="020B0604020202020204"/>
              <a:buNone/>
            </a:pPr>
            <a:r>
              <a:rPr lang="vi-VN" altLang="en-US" sz="2000" b="1" i="0" u="none" strike="noStrike" cap="none">
                <a:solidFill>
                  <a:srgbClr val="000000"/>
                </a:solidFill>
                <a:latin typeface="Arial" panose="020B0604020202020204"/>
                <a:ea typeface="Arial" panose="020B0604020202020204"/>
                <a:cs typeface="Arial" panose="020B0604020202020204"/>
                <a:sym typeface="Arial" panose="020B0604020202020204"/>
              </a:rPr>
              <a:t>Thiết kế mạch bù </a:t>
            </a:r>
            <a:r>
              <a:rPr lang="vi-VN" altLang="en-US" sz="2000" b="1" i="0" u="none" strike="noStrike" cap="none">
                <a:solidFill>
                  <a:srgbClr val="000000"/>
                </a:solidFill>
                <a:latin typeface="Arial" panose="020B0604020202020204"/>
                <a:ea typeface="Arial" panose="020B0604020202020204"/>
                <a:cs typeface="Arial" panose="020B0604020202020204"/>
                <a:sym typeface="Arial" panose="020B0604020202020204"/>
              </a:rPr>
              <a:t>nhiệt</a:t>
            </a:r>
            <a:endParaRPr lang="vi-VN" altLang="en-US" sz="2000" b="1"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chemeClr val="dk1"/>
              </a:buClr>
              <a:buSzPts val="2400"/>
              <a:buFont typeface="Arial" panose="020B0604020202020204"/>
              <a:buNone/>
            </a:pPr>
            <a:endParaRPr lang="vi-VN" altLang="en-US" sz="2000" b="1"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chemeClr val="dk1"/>
              </a:buClr>
              <a:buSzPts val="2400"/>
              <a:buFont typeface="Arial" panose="020B0604020202020204"/>
              <a:buNone/>
            </a:pP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Trên l</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ý</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 thuyết, cảm biến </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đư</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ợc thiết kế khi nó </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đ</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ang </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đư</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ợc tham chiếu trong</a:t>
            </a:r>
            <a:endPar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chemeClr val="dk1"/>
              </a:buClr>
              <a:buSzPts val="2400"/>
              <a:buFont typeface="Arial" panose="020B0604020202020204"/>
              <a:buNone/>
            </a:pP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một môi tr</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ư</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ờng thiết kế nhất </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đ</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ịnh, khi </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đ</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ó tính chính xác của cảm biến </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đ</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ó sẽ </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đ</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úng</a:t>
            </a:r>
            <a:r>
              <a:rPr lang="vi-VN"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 </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nh</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ư</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ng chỉ </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đ</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ối với tại môi tr</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ư</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ờng mà nó </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đư</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ợc sản xuất. Trong thực tế, cảm biến sẽ</a:t>
            </a:r>
            <a:r>
              <a:rPr lang="vi-VN"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 </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dùng ở những môi tr</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ư</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ờng khác nhau, cụ thể với load cell khi xem xét về vấn </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đ</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ề</a:t>
            </a:r>
            <a:r>
              <a:rPr lang="vi-VN"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 </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nhiệt </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đ</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ộ nó sẽ có những sai số theo nh</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ư</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 datasheet mô tả.</a:t>
            </a:r>
            <a:endPar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4" name="Text Box 3"/>
          <p:cNvSpPr txBox="1"/>
          <p:nvPr/>
        </p:nvSpPr>
        <p:spPr>
          <a:xfrm>
            <a:off x="-256540" y="6433185"/>
            <a:ext cx="9400540" cy="982980"/>
          </a:xfrm>
          <a:prstGeom prst="rect">
            <a:avLst/>
          </a:prstGeom>
          <a:solidFill>
            <a:schemeClr val="bg1"/>
          </a:solidFill>
        </p:spPr>
        <p:txBody>
          <a:bodyPr wrap="square" rtlCol="0">
            <a:noAutofit/>
          </a:bodyPr>
          <a:p>
            <a:endParaRPr lang="en-US">
              <a:solidFill>
                <a:schemeClr val="bg1"/>
              </a:solidFill>
            </a:endParaRPr>
          </a:p>
        </p:txBody>
      </p:sp>
      <p:pic>
        <p:nvPicPr>
          <p:cNvPr id="3" name="Picture 2"/>
          <p:cNvPicPr>
            <a:picLocks noChangeAspect="1"/>
          </p:cNvPicPr>
          <p:nvPr/>
        </p:nvPicPr>
        <p:blipFill>
          <a:blip r:embed="rId1"/>
          <a:stretch>
            <a:fillRect/>
          </a:stretch>
        </p:blipFill>
        <p:spPr>
          <a:xfrm>
            <a:off x="2112645" y="3423285"/>
            <a:ext cx="4661535" cy="306959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85" name="Shape 185"/>
        <p:cNvGrpSpPr/>
        <p:nvPr/>
      </p:nvGrpSpPr>
      <p:grpSpPr>
        <a:xfrm>
          <a:off x="0" y="0"/>
          <a:ext cx="0" cy="0"/>
          <a:chOff x="0" y="0"/>
          <a:chExt cx="0" cy="0"/>
        </a:xfrm>
      </p:grpSpPr>
      <p:sp>
        <p:nvSpPr>
          <p:cNvPr id="186" name="Google Shape;186;p3"/>
          <p:cNvSpPr txBox="1"/>
          <p:nvPr>
            <p:ph type="title"/>
          </p:nvPr>
        </p:nvSpPr>
        <p:spPr>
          <a:xfrm>
            <a:off x="893762" y="288925"/>
            <a:ext cx="6573837" cy="674687"/>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100000"/>
              </a:lnSpc>
              <a:spcBef>
                <a:spcPts val="0"/>
              </a:spcBef>
              <a:spcAft>
                <a:spcPts val="0"/>
              </a:spcAft>
              <a:buClr>
                <a:srgbClr val="3376C7"/>
              </a:buClr>
              <a:buSzPts val="4000"/>
              <a:buFont typeface="Arial" panose="020B0604020202020204"/>
              <a:buNone/>
            </a:pPr>
            <a:r>
              <a:rPr lang="vi-VN" altLang="en-US" sz="4000" b="1" i="0" u="none">
                <a:solidFill>
                  <a:srgbClr val="3376C7"/>
                </a:solidFill>
                <a:latin typeface="Arial" panose="020B0604020202020204"/>
                <a:ea typeface="Arial" panose="020B0604020202020204"/>
                <a:cs typeface="Arial" panose="020B0604020202020204"/>
                <a:sym typeface="Arial" panose="020B0604020202020204"/>
              </a:rPr>
              <a:t>2. Tính toán mô </a:t>
            </a:r>
            <a:r>
              <a:rPr lang="vi-VN" altLang="en-US" sz="4000" b="1" i="0" u="none">
                <a:solidFill>
                  <a:srgbClr val="3376C7"/>
                </a:solidFill>
                <a:latin typeface="Arial" panose="020B0604020202020204"/>
                <a:ea typeface="Arial" panose="020B0604020202020204"/>
                <a:cs typeface="Arial" panose="020B0604020202020204"/>
                <a:sym typeface="Arial" panose="020B0604020202020204"/>
              </a:rPr>
              <a:t>phỏng</a:t>
            </a:r>
            <a:endParaRPr lang="vi-VN" altLang="en-US" sz="4000" b="1" i="0" u="none">
              <a:solidFill>
                <a:srgbClr val="3376C7"/>
              </a:solidFill>
              <a:latin typeface="Arial" panose="020B0604020202020204"/>
              <a:ea typeface="Arial" panose="020B0604020202020204"/>
              <a:cs typeface="Arial" panose="020B0604020202020204"/>
              <a:sym typeface="Arial" panose="020B0604020202020204"/>
            </a:endParaRPr>
          </a:p>
        </p:txBody>
      </p:sp>
      <p:sp>
        <p:nvSpPr>
          <p:cNvPr id="187" name="Google Shape;187;p3"/>
          <p:cNvSpPr txBox="1"/>
          <p:nvPr/>
        </p:nvSpPr>
        <p:spPr>
          <a:xfrm>
            <a:off x="7010400" y="6492875"/>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Arial" panose="020B0604020202020204"/>
              <a:buNone/>
            </a:pPr>
            <a:fld id="{00000000-1234-1234-1234-123412341234}" type="slidenum">
              <a:rPr lang="en-US" sz="1200" b="0" i="0" u="none" strike="noStrike" cap="none">
                <a:solidFill>
                  <a:srgbClr val="898989"/>
                </a:solidFill>
                <a:latin typeface="Arial" panose="020B0604020202020204"/>
                <a:ea typeface="Arial" panose="020B0604020202020204"/>
                <a:cs typeface="Arial" panose="020B0604020202020204"/>
                <a:sym typeface="Arial" panose="020B0604020202020204"/>
              </a:rPr>
            </a:fld>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88" name="Google Shape;188;p3"/>
          <p:cNvSpPr txBox="1"/>
          <p:nvPr/>
        </p:nvSpPr>
        <p:spPr>
          <a:xfrm>
            <a:off x="519430" y="1346835"/>
            <a:ext cx="7848600" cy="98234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2400"/>
              <a:buFont typeface="Arial" panose="020B0604020202020204"/>
              <a:buNone/>
            </a:pPr>
            <a:r>
              <a:rPr lang="vi-VN" altLang="en-US" sz="2000" b="1" i="0" u="none" strike="noStrike" cap="none">
                <a:solidFill>
                  <a:srgbClr val="000000"/>
                </a:solidFill>
                <a:latin typeface="Arial" panose="020B0604020202020204"/>
                <a:ea typeface="Arial" panose="020B0604020202020204"/>
                <a:cs typeface="Arial" panose="020B0604020202020204"/>
                <a:sym typeface="Arial" panose="020B0604020202020204"/>
              </a:rPr>
              <a:t>Giả sử bù </a:t>
            </a:r>
            <a:r>
              <a:rPr lang="vi-VN" altLang="en-US" sz="2000" b="1" i="0" u="none" strike="noStrike" cap="none">
                <a:solidFill>
                  <a:srgbClr val="000000"/>
                </a:solidFill>
                <a:latin typeface="Arial" panose="020B0604020202020204"/>
                <a:ea typeface="Arial" panose="020B0604020202020204"/>
                <a:cs typeface="Arial" panose="020B0604020202020204"/>
                <a:sym typeface="Arial" panose="020B0604020202020204"/>
              </a:rPr>
              <a:t>nhiệt</a:t>
            </a:r>
            <a:endParaRPr lang="vi-VN" altLang="en-US" sz="2000" b="1"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chemeClr val="dk1"/>
              </a:buClr>
              <a:buSzPts val="2400"/>
              <a:buFont typeface="Arial" panose="020B0604020202020204"/>
              <a:buNone/>
            </a:pPr>
            <a:endParaRPr lang="vi-VN" altLang="en-US" sz="2000" b="1"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chemeClr val="dk1"/>
              </a:buClr>
              <a:buSzPts val="2400"/>
              <a:buFont typeface="Arial" panose="020B0604020202020204"/>
              <a:buNone/>
            </a:pPr>
            <a:r>
              <a:rPr lang="vi-VN"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Thêm điện áp giả định vào để làm offset do nhiệt gây </a:t>
            </a:r>
            <a:r>
              <a:rPr lang="vi-VN"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ra</a:t>
            </a:r>
            <a:endParaRPr lang="vi-VN" altLang="en-US" sz="180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4" name="Text Box 3"/>
          <p:cNvSpPr txBox="1"/>
          <p:nvPr/>
        </p:nvSpPr>
        <p:spPr>
          <a:xfrm>
            <a:off x="-256540" y="6433185"/>
            <a:ext cx="9400540" cy="982980"/>
          </a:xfrm>
          <a:prstGeom prst="rect">
            <a:avLst/>
          </a:prstGeom>
          <a:solidFill>
            <a:schemeClr val="bg1"/>
          </a:solidFill>
        </p:spPr>
        <p:txBody>
          <a:bodyPr wrap="square" rtlCol="0">
            <a:noAutofit/>
          </a:bodyPr>
          <a:p>
            <a:endParaRPr lang="en-US">
              <a:solidFill>
                <a:schemeClr val="bg1"/>
              </a:solidFill>
            </a:endParaRPr>
          </a:p>
        </p:txBody>
      </p:sp>
      <p:pic>
        <p:nvPicPr>
          <p:cNvPr id="2" name="Picture 1"/>
          <p:cNvPicPr>
            <a:picLocks noChangeAspect="1"/>
          </p:cNvPicPr>
          <p:nvPr/>
        </p:nvPicPr>
        <p:blipFill>
          <a:blip r:embed="rId1"/>
          <a:stretch>
            <a:fillRect/>
          </a:stretch>
        </p:blipFill>
        <p:spPr>
          <a:xfrm>
            <a:off x="326390" y="2712720"/>
            <a:ext cx="4076700" cy="2481580"/>
          </a:xfrm>
          <a:prstGeom prst="rect">
            <a:avLst/>
          </a:prstGeom>
        </p:spPr>
      </p:pic>
      <p:pic>
        <p:nvPicPr>
          <p:cNvPr id="5" name="Picture 4"/>
          <p:cNvPicPr>
            <a:picLocks noChangeAspect="1"/>
          </p:cNvPicPr>
          <p:nvPr/>
        </p:nvPicPr>
        <p:blipFill>
          <a:blip r:embed="rId2"/>
          <a:stretch>
            <a:fillRect/>
          </a:stretch>
        </p:blipFill>
        <p:spPr>
          <a:xfrm>
            <a:off x="4653280" y="2602230"/>
            <a:ext cx="4297680" cy="2592070"/>
          </a:xfrm>
          <a:prstGeom prst="rect">
            <a:avLst/>
          </a:prstGeom>
        </p:spPr>
      </p:pic>
      <p:sp>
        <p:nvSpPr>
          <p:cNvPr id="6" name="Text Box 5"/>
          <p:cNvSpPr txBox="1"/>
          <p:nvPr/>
        </p:nvSpPr>
        <p:spPr>
          <a:xfrm>
            <a:off x="2171700" y="5361940"/>
            <a:ext cx="935990" cy="306705"/>
          </a:xfrm>
          <a:prstGeom prst="rect">
            <a:avLst/>
          </a:prstGeom>
          <a:noFill/>
        </p:spPr>
        <p:txBody>
          <a:bodyPr wrap="square" rtlCol="0">
            <a:spAutoFit/>
          </a:bodyPr>
          <a:p>
            <a:r>
              <a:rPr lang="vi-VN" altLang="en-US"/>
              <a:t>Tại 50 °</a:t>
            </a:r>
            <a:r>
              <a:rPr lang="vi-VN" altLang="en-US"/>
              <a:t>C</a:t>
            </a:r>
            <a:endParaRPr lang="vi-VN" altLang="en-US"/>
          </a:p>
        </p:txBody>
      </p:sp>
      <p:sp>
        <p:nvSpPr>
          <p:cNvPr id="7" name="Text Box 6"/>
          <p:cNvSpPr txBox="1"/>
          <p:nvPr/>
        </p:nvSpPr>
        <p:spPr>
          <a:xfrm>
            <a:off x="6430645" y="5361940"/>
            <a:ext cx="1036955" cy="306705"/>
          </a:xfrm>
          <a:prstGeom prst="rect">
            <a:avLst/>
          </a:prstGeom>
          <a:noFill/>
        </p:spPr>
        <p:txBody>
          <a:bodyPr wrap="square" rtlCol="0">
            <a:spAutoFit/>
          </a:bodyPr>
          <a:p>
            <a:r>
              <a:rPr lang="vi-VN" altLang="en-US"/>
              <a:t>Tại </a:t>
            </a:r>
            <a:r>
              <a:rPr lang="vi-VN" altLang="en-US"/>
              <a:t>100 °</a:t>
            </a:r>
            <a:r>
              <a:rPr lang="vi-VN" altLang="en-US"/>
              <a:t>C</a:t>
            </a:r>
            <a:endParaRPr lang="vi-VN" alt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85" name="Shape 185"/>
        <p:cNvGrpSpPr/>
        <p:nvPr/>
      </p:nvGrpSpPr>
      <p:grpSpPr>
        <a:xfrm>
          <a:off x="0" y="0"/>
          <a:ext cx="0" cy="0"/>
          <a:chOff x="0" y="0"/>
          <a:chExt cx="0" cy="0"/>
        </a:xfrm>
      </p:grpSpPr>
      <p:sp>
        <p:nvSpPr>
          <p:cNvPr id="186" name="Google Shape;186;p3"/>
          <p:cNvSpPr txBox="1"/>
          <p:nvPr>
            <p:ph type="title"/>
          </p:nvPr>
        </p:nvSpPr>
        <p:spPr>
          <a:xfrm>
            <a:off x="893762" y="288925"/>
            <a:ext cx="6573837" cy="674687"/>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100000"/>
              </a:lnSpc>
              <a:spcBef>
                <a:spcPts val="0"/>
              </a:spcBef>
              <a:spcAft>
                <a:spcPts val="0"/>
              </a:spcAft>
              <a:buClr>
                <a:srgbClr val="3376C7"/>
              </a:buClr>
              <a:buSzPts val="4000"/>
              <a:buFont typeface="Arial" panose="020B0604020202020204"/>
              <a:buNone/>
            </a:pPr>
            <a:r>
              <a:rPr lang="vi-VN" altLang="en-US" sz="4000" b="1" i="0" u="none">
                <a:solidFill>
                  <a:srgbClr val="3376C7"/>
                </a:solidFill>
                <a:latin typeface="Arial" panose="020B0604020202020204"/>
                <a:ea typeface="Arial" panose="020B0604020202020204"/>
                <a:cs typeface="Arial" panose="020B0604020202020204"/>
                <a:sym typeface="Arial" panose="020B0604020202020204"/>
              </a:rPr>
              <a:t>2. Tính toán mô </a:t>
            </a:r>
            <a:r>
              <a:rPr lang="vi-VN" altLang="en-US" sz="4000" b="1" i="0" u="none">
                <a:solidFill>
                  <a:srgbClr val="3376C7"/>
                </a:solidFill>
                <a:latin typeface="Arial" panose="020B0604020202020204"/>
                <a:ea typeface="Arial" panose="020B0604020202020204"/>
                <a:cs typeface="Arial" panose="020B0604020202020204"/>
                <a:sym typeface="Arial" panose="020B0604020202020204"/>
              </a:rPr>
              <a:t>phỏng</a:t>
            </a:r>
            <a:endParaRPr lang="vi-VN" altLang="en-US" sz="4000" b="1" i="0" u="none">
              <a:solidFill>
                <a:srgbClr val="3376C7"/>
              </a:solidFill>
              <a:latin typeface="Arial" panose="020B0604020202020204"/>
              <a:ea typeface="Arial" panose="020B0604020202020204"/>
              <a:cs typeface="Arial" panose="020B0604020202020204"/>
              <a:sym typeface="Arial" panose="020B0604020202020204"/>
            </a:endParaRPr>
          </a:p>
        </p:txBody>
      </p:sp>
      <p:sp>
        <p:nvSpPr>
          <p:cNvPr id="187" name="Google Shape;187;p3"/>
          <p:cNvSpPr txBox="1"/>
          <p:nvPr/>
        </p:nvSpPr>
        <p:spPr>
          <a:xfrm>
            <a:off x="7010400" y="6492875"/>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Arial" panose="020B0604020202020204"/>
              <a:buNone/>
            </a:pPr>
            <a:fld id="{00000000-1234-1234-1234-123412341234}" type="slidenum">
              <a:rPr lang="en-US" sz="1200" b="0" i="0" u="none" strike="noStrike" cap="none">
                <a:solidFill>
                  <a:srgbClr val="898989"/>
                </a:solidFill>
                <a:latin typeface="Arial" panose="020B0604020202020204"/>
                <a:ea typeface="Arial" panose="020B0604020202020204"/>
                <a:cs typeface="Arial" panose="020B0604020202020204"/>
                <a:sym typeface="Arial" panose="020B0604020202020204"/>
              </a:rPr>
            </a:fld>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88" name="Google Shape;188;p3"/>
          <p:cNvSpPr txBox="1"/>
          <p:nvPr/>
        </p:nvSpPr>
        <p:spPr>
          <a:xfrm>
            <a:off x="519430" y="1346835"/>
            <a:ext cx="7848600" cy="125920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2400"/>
              <a:buFont typeface="Arial" panose="020B0604020202020204"/>
              <a:buNone/>
            </a:pPr>
            <a:r>
              <a:rPr lang="vi-VN" altLang="en-US" sz="2000" b="1" i="0" u="none" strike="noStrike" cap="none">
                <a:solidFill>
                  <a:srgbClr val="000000"/>
                </a:solidFill>
                <a:latin typeface="Arial" panose="020B0604020202020204"/>
                <a:ea typeface="Arial" panose="020B0604020202020204"/>
                <a:cs typeface="Arial" panose="020B0604020202020204"/>
                <a:sym typeface="Arial" panose="020B0604020202020204"/>
              </a:rPr>
              <a:t>Thiết kế mạch cân bằng ( bù nhiệt và cân </a:t>
            </a:r>
            <a:r>
              <a:rPr lang="vi-VN" altLang="en-US" sz="2000" b="1" i="0" u="none" strike="noStrike" cap="none">
                <a:solidFill>
                  <a:srgbClr val="000000"/>
                </a:solidFill>
                <a:latin typeface="Arial" panose="020B0604020202020204"/>
                <a:ea typeface="Arial" panose="020B0604020202020204"/>
                <a:cs typeface="Arial" panose="020B0604020202020204"/>
                <a:sym typeface="Arial" panose="020B0604020202020204"/>
              </a:rPr>
              <a:t>chỉnh )</a:t>
            </a:r>
            <a:endParaRPr lang="vi-VN" altLang="en-US" sz="2000" b="1"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chemeClr val="dk1"/>
              </a:buClr>
              <a:buSzPts val="2400"/>
              <a:buFont typeface="Arial" panose="020B0604020202020204"/>
              <a:buNone/>
            </a:pPr>
            <a:endParaRPr lang="vi-VN" altLang="en-US" sz="2000" b="1"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chemeClr val="dk1"/>
              </a:buClr>
              <a:buSzPts val="2400"/>
              <a:buFont typeface="Arial" panose="020B0604020202020204"/>
              <a:buNone/>
            </a:pP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Sử dụng OP07CS8 </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đ</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ể làm mạch cộng tín hiệu bù nhiệt </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đ</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ộ và tín hiệu cân</a:t>
            </a:r>
            <a:endPar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chemeClr val="dk1"/>
              </a:buClr>
              <a:buSzPts val="2400"/>
              <a:buFont typeface="Arial" panose="020B0604020202020204"/>
              <a:buNone/>
            </a:pP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chỉnh offset thủ công. </a:t>
            </a:r>
            <a:endPar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4" name="Text Box 3"/>
          <p:cNvSpPr txBox="1"/>
          <p:nvPr/>
        </p:nvSpPr>
        <p:spPr>
          <a:xfrm>
            <a:off x="-256540" y="6433185"/>
            <a:ext cx="9400540" cy="982980"/>
          </a:xfrm>
          <a:prstGeom prst="rect">
            <a:avLst/>
          </a:prstGeom>
          <a:solidFill>
            <a:schemeClr val="bg1"/>
          </a:solidFill>
        </p:spPr>
        <p:txBody>
          <a:bodyPr wrap="square" rtlCol="0">
            <a:noAutofit/>
          </a:bodyPr>
          <a:p>
            <a:endParaRPr lang="en-US">
              <a:solidFill>
                <a:schemeClr val="bg1"/>
              </a:solidFill>
            </a:endParaRPr>
          </a:p>
        </p:txBody>
      </p:sp>
      <p:pic>
        <p:nvPicPr>
          <p:cNvPr id="2" name="Picture 1"/>
          <p:cNvPicPr>
            <a:picLocks noChangeAspect="1"/>
          </p:cNvPicPr>
          <p:nvPr/>
        </p:nvPicPr>
        <p:blipFill>
          <a:blip r:embed="rId1"/>
          <a:stretch>
            <a:fillRect/>
          </a:stretch>
        </p:blipFill>
        <p:spPr>
          <a:xfrm>
            <a:off x="1066800" y="2989580"/>
            <a:ext cx="7010400" cy="324612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85" name="Shape 185"/>
        <p:cNvGrpSpPr/>
        <p:nvPr/>
      </p:nvGrpSpPr>
      <p:grpSpPr>
        <a:xfrm>
          <a:off x="0" y="0"/>
          <a:ext cx="0" cy="0"/>
          <a:chOff x="0" y="0"/>
          <a:chExt cx="0" cy="0"/>
        </a:xfrm>
      </p:grpSpPr>
      <p:sp>
        <p:nvSpPr>
          <p:cNvPr id="186" name="Google Shape;186;p3"/>
          <p:cNvSpPr txBox="1"/>
          <p:nvPr>
            <p:ph type="title"/>
          </p:nvPr>
        </p:nvSpPr>
        <p:spPr>
          <a:xfrm>
            <a:off x="893762" y="288925"/>
            <a:ext cx="6573837" cy="674687"/>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100000"/>
              </a:lnSpc>
              <a:spcBef>
                <a:spcPts val="0"/>
              </a:spcBef>
              <a:spcAft>
                <a:spcPts val="0"/>
              </a:spcAft>
              <a:buClr>
                <a:srgbClr val="3376C7"/>
              </a:buClr>
              <a:buSzPts val="4000"/>
              <a:buFont typeface="Arial" panose="020B0604020202020204"/>
              <a:buNone/>
            </a:pPr>
            <a:r>
              <a:rPr lang="vi-VN" altLang="en-US" sz="4000" b="1" i="0" u="none">
                <a:solidFill>
                  <a:srgbClr val="3376C7"/>
                </a:solidFill>
                <a:latin typeface="Arial" panose="020B0604020202020204"/>
                <a:ea typeface="Arial" panose="020B0604020202020204"/>
                <a:cs typeface="Arial" panose="020B0604020202020204"/>
                <a:sym typeface="Arial" panose="020B0604020202020204"/>
              </a:rPr>
              <a:t>2. Tính toán mô </a:t>
            </a:r>
            <a:r>
              <a:rPr lang="vi-VN" altLang="en-US" sz="4000" b="1" i="0" u="none">
                <a:solidFill>
                  <a:srgbClr val="3376C7"/>
                </a:solidFill>
                <a:latin typeface="Arial" panose="020B0604020202020204"/>
                <a:ea typeface="Arial" panose="020B0604020202020204"/>
                <a:cs typeface="Arial" panose="020B0604020202020204"/>
                <a:sym typeface="Arial" panose="020B0604020202020204"/>
              </a:rPr>
              <a:t>phỏng</a:t>
            </a:r>
            <a:endParaRPr lang="vi-VN" altLang="en-US" sz="4000" b="1" i="0" u="none">
              <a:solidFill>
                <a:srgbClr val="3376C7"/>
              </a:solidFill>
              <a:latin typeface="Arial" panose="020B0604020202020204"/>
              <a:ea typeface="Arial" panose="020B0604020202020204"/>
              <a:cs typeface="Arial" panose="020B0604020202020204"/>
              <a:sym typeface="Arial" panose="020B0604020202020204"/>
            </a:endParaRPr>
          </a:p>
        </p:txBody>
      </p:sp>
      <p:sp>
        <p:nvSpPr>
          <p:cNvPr id="187" name="Google Shape;187;p3"/>
          <p:cNvSpPr txBox="1"/>
          <p:nvPr/>
        </p:nvSpPr>
        <p:spPr>
          <a:xfrm>
            <a:off x="7010400" y="6492875"/>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Arial" panose="020B0604020202020204"/>
              <a:buNone/>
            </a:pPr>
            <a:fld id="{00000000-1234-1234-1234-123412341234}" type="slidenum">
              <a:rPr lang="en-US" sz="1200" b="0" i="0" u="none" strike="noStrike" cap="none">
                <a:solidFill>
                  <a:srgbClr val="898989"/>
                </a:solidFill>
                <a:latin typeface="Arial" panose="020B0604020202020204"/>
                <a:ea typeface="Arial" panose="020B0604020202020204"/>
                <a:cs typeface="Arial" panose="020B0604020202020204"/>
                <a:sym typeface="Arial" panose="020B0604020202020204"/>
              </a:rPr>
            </a:fld>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88" name="Google Shape;188;p3"/>
          <p:cNvSpPr txBox="1"/>
          <p:nvPr/>
        </p:nvSpPr>
        <p:spPr>
          <a:xfrm>
            <a:off x="519430" y="1346835"/>
            <a:ext cx="7848600" cy="319849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2400"/>
              <a:buFont typeface="Arial" panose="020B0604020202020204"/>
              <a:buNone/>
            </a:pPr>
            <a:r>
              <a:rPr lang="vi-VN" altLang="en-US" sz="2000" b="1" i="0" u="none" strike="noStrike" cap="none">
                <a:solidFill>
                  <a:srgbClr val="000000"/>
                </a:solidFill>
                <a:latin typeface="Arial" panose="020B0604020202020204"/>
                <a:ea typeface="Arial" panose="020B0604020202020204"/>
                <a:cs typeface="Arial" panose="020B0604020202020204"/>
                <a:sym typeface="Arial" panose="020B0604020202020204"/>
              </a:rPr>
              <a:t>Thiết mạch đọc </a:t>
            </a:r>
            <a:r>
              <a:rPr lang="vi-VN" altLang="en-US" sz="2000" b="1" i="0" u="none" strike="noStrike" cap="none">
                <a:solidFill>
                  <a:srgbClr val="000000"/>
                </a:solidFill>
                <a:latin typeface="Arial" panose="020B0604020202020204"/>
                <a:ea typeface="Arial" panose="020B0604020202020204"/>
                <a:cs typeface="Arial" panose="020B0604020202020204"/>
                <a:sym typeface="Arial" panose="020B0604020202020204"/>
              </a:rPr>
              <a:t>ADC</a:t>
            </a:r>
            <a:endParaRPr lang="vi-VN" altLang="en-US" sz="2000" b="1"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chemeClr val="dk1"/>
              </a:buClr>
              <a:buSzPts val="2400"/>
              <a:buFont typeface="Arial" panose="020B0604020202020204"/>
              <a:buNone/>
            </a:pPr>
            <a:endParaRPr lang="vi-VN" altLang="en-US" sz="2000" b="1"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chemeClr val="dk1"/>
              </a:buClr>
              <a:buSzPts val="2400"/>
              <a:buFont typeface="Arial" panose="020B0604020202020204"/>
              <a:buNone/>
            </a:pPr>
            <a:r>
              <a:rPr lang="vi-VN"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P</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hần mềm NI Multisim không có bộ ADC 19 bits nên ta cần thiết kế lại</a:t>
            </a:r>
            <a:endPar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just" rtl="0">
              <a:lnSpc>
                <a:spcPct val="100000"/>
              </a:lnSpc>
              <a:spcBef>
                <a:spcPts val="0"/>
              </a:spcBef>
              <a:spcAft>
                <a:spcPts val="0"/>
              </a:spcAft>
              <a:buClr>
                <a:schemeClr val="dk1"/>
              </a:buClr>
              <a:buSzPts val="2400"/>
              <a:buFont typeface="Arial" panose="020B0604020202020204"/>
              <a:buNone/>
            </a:pP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bằng cách kết hợp các bộ ADC 16 bits có sẵn trong phần mềm. </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Đ</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ể mô phỏng bộ</a:t>
            </a:r>
            <a:r>
              <a:rPr lang="vi-VN"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 </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ADC 19 bits trên NI Multisim ta sử dụng ph</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ư</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ơng pháp cộng song song nhiều ng</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õ</a:t>
            </a:r>
            <a:r>
              <a:rPr lang="vi-VN" sz="1800" i="0" u="none" strike="noStrike" cap="none">
                <a:solidFill>
                  <a:srgbClr val="000000"/>
                </a:solidFill>
                <a:latin typeface="Arial" panose="020B0604020202020204"/>
                <a:ea typeface="Arial" panose="020B0604020202020204"/>
                <a:cs typeface="Arial" panose="020B0604020202020204"/>
                <a:sym typeface="Arial" panose="020B0604020202020204"/>
              </a:rPr>
              <a:t> </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ra của các bộ ADC với nhau.</a:t>
            </a:r>
            <a:r>
              <a:rPr lang="vi-VN"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 </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Một bộ ADC 16 bits có thể tạo ra 65536 (216) mức tín hiệu khác nhau, với</a:t>
            </a:r>
            <a:r>
              <a:rPr lang="vi-VN"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 </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yêu cầu của bài này thì ta cần tối thiểu 500000 mức tín hiệu, </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đ</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ể t</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ă</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ng thêm 3 bits</a:t>
            </a:r>
            <a:r>
              <a:rPr lang="vi-VN"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 </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đ</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ể </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đ</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ủ 19 bits thì ta cần xếp chồng 8 bộ ADC 16 bits lên nhau.</a:t>
            </a:r>
            <a:r>
              <a:rPr lang="vi-VN"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 </a:t>
            </a:r>
            <a:endParaRPr lang="vi-VN" altLang="en-US" sz="180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just" rtl="0">
              <a:lnSpc>
                <a:spcPct val="100000"/>
              </a:lnSpc>
              <a:spcBef>
                <a:spcPts val="0"/>
              </a:spcBef>
              <a:spcAft>
                <a:spcPts val="0"/>
              </a:spcAft>
              <a:buClr>
                <a:schemeClr val="dk1"/>
              </a:buClr>
              <a:buSzPts val="2400"/>
              <a:buFont typeface="Arial" panose="020B0604020202020204"/>
              <a:buNone/>
            </a:pPr>
            <a:endParaRPr lang="vi-VN" altLang="en-US" sz="180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just" rtl="0">
              <a:lnSpc>
                <a:spcPct val="100000"/>
              </a:lnSpc>
              <a:spcBef>
                <a:spcPts val="0"/>
              </a:spcBef>
              <a:spcAft>
                <a:spcPts val="0"/>
              </a:spcAft>
              <a:buClr>
                <a:schemeClr val="dk1"/>
              </a:buClr>
              <a:buSzPts val="2400"/>
              <a:buFont typeface="Arial" panose="020B0604020202020204"/>
              <a:buNone/>
            </a:pPr>
            <a:r>
              <a:rPr lang="vi-VN"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Số mức biểu diễn </a:t>
            </a:r>
            <a:r>
              <a:rPr lang="en-US" altLang="vi-VN" sz="1800" i="0" u="none" strike="noStrike" cap="none">
                <a:solidFill>
                  <a:srgbClr val="000000"/>
                </a:solidFill>
                <a:latin typeface="Arial" panose="020B0604020202020204"/>
                <a:ea typeface="Arial" panose="020B0604020202020204"/>
                <a:cs typeface="Arial" panose="020B0604020202020204"/>
                <a:sym typeface="Arial" panose="020B0604020202020204"/>
              </a:rPr>
              <a:t>2</a:t>
            </a:r>
            <a:r>
              <a:rPr lang="en-US" altLang="en-US" sz="1800" i="0" u="none" strike="noStrike" cap="none" baseline="30000">
                <a:solidFill>
                  <a:srgbClr val="000000"/>
                </a:solidFill>
                <a:latin typeface="Arial" panose="020B0604020202020204"/>
                <a:ea typeface="Arial" panose="020B0604020202020204"/>
                <a:cs typeface="Arial" panose="020B0604020202020204"/>
                <a:sym typeface="Arial" panose="020B0604020202020204"/>
              </a:rPr>
              <a:t>16</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 × 2</a:t>
            </a:r>
            <a:r>
              <a:rPr lang="en-US" altLang="en-US" sz="1800" i="0" u="none" strike="noStrike" cap="none" baseline="30000">
                <a:solidFill>
                  <a:srgbClr val="000000"/>
                </a:solidFill>
                <a:latin typeface="Arial" panose="020B0604020202020204"/>
                <a:ea typeface="Arial" panose="020B0604020202020204"/>
                <a:cs typeface="Arial" panose="020B0604020202020204"/>
                <a:sym typeface="Arial" panose="020B0604020202020204"/>
              </a:rPr>
              <a:t>3</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 = 65535 × 8 = 524288 (mức)</a:t>
            </a:r>
            <a:endPar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4" name="Text Box 3"/>
          <p:cNvSpPr txBox="1"/>
          <p:nvPr/>
        </p:nvSpPr>
        <p:spPr>
          <a:xfrm>
            <a:off x="-256540" y="6433185"/>
            <a:ext cx="9400540" cy="982980"/>
          </a:xfrm>
          <a:prstGeom prst="rect">
            <a:avLst/>
          </a:prstGeom>
          <a:solidFill>
            <a:schemeClr val="bg1"/>
          </a:solidFill>
        </p:spPr>
        <p:txBody>
          <a:bodyPr wrap="square" rtlCol="0">
            <a:noAutofit/>
          </a:bodyPr>
          <a:p>
            <a:endParaRPr lang="en-US">
              <a:solidFill>
                <a:schemeClr val="bg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85" name="Shape 185"/>
        <p:cNvGrpSpPr/>
        <p:nvPr/>
      </p:nvGrpSpPr>
      <p:grpSpPr>
        <a:xfrm>
          <a:off x="0" y="0"/>
          <a:ext cx="0" cy="0"/>
          <a:chOff x="0" y="0"/>
          <a:chExt cx="0" cy="0"/>
        </a:xfrm>
      </p:grpSpPr>
      <p:sp>
        <p:nvSpPr>
          <p:cNvPr id="4" name="Text Box 3"/>
          <p:cNvSpPr txBox="1"/>
          <p:nvPr/>
        </p:nvSpPr>
        <p:spPr>
          <a:xfrm>
            <a:off x="-256540" y="6433185"/>
            <a:ext cx="9400540" cy="982980"/>
          </a:xfrm>
          <a:prstGeom prst="rect">
            <a:avLst/>
          </a:prstGeom>
          <a:solidFill>
            <a:schemeClr val="bg1"/>
          </a:solidFill>
        </p:spPr>
        <p:txBody>
          <a:bodyPr wrap="square" rtlCol="0">
            <a:noAutofit/>
          </a:bodyPr>
          <a:p>
            <a:endParaRPr lang="en-US">
              <a:solidFill>
                <a:schemeClr val="bg1"/>
              </a:solidFill>
            </a:endParaRPr>
          </a:p>
        </p:txBody>
      </p:sp>
      <p:sp>
        <p:nvSpPr>
          <p:cNvPr id="186" name="Google Shape;186;p3"/>
          <p:cNvSpPr txBox="1"/>
          <p:nvPr>
            <p:ph type="title"/>
          </p:nvPr>
        </p:nvSpPr>
        <p:spPr>
          <a:xfrm>
            <a:off x="893762" y="288925"/>
            <a:ext cx="6573837" cy="674687"/>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100000"/>
              </a:lnSpc>
              <a:spcBef>
                <a:spcPts val="0"/>
              </a:spcBef>
              <a:spcAft>
                <a:spcPts val="0"/>
              </a:spcAft>
              <a:buClr>
                <a:srgbClr val="3376C7"/>
              </a:buClr>
              <a:buSzPts val="4000"/>
              <a:buFont typeface="Arial" panose="020B0604020202020204"/>
              <a:buNone/>
            </a:pPr>
            <a:r>
              <a:rPr lang="vi-VN" altLang="en-US" sz="4000" b="1" i="0" u="none">
                <a:solidFill>
                  <a:srgbClr val="3376C7"/>
                </a:solidFill>
                <a:latin typeface="Arial" panose="020B0604020202020204"/>
                <a:ea typeface="Arial" panose="020B0604020202020204"/>
                <a:cs typeface="Arial" panose="020B0604020202020204"/>
                <a:sym typeface="Arial" panose="020B0604020202020204"/>
              </a:rPr>
              <a:t>2. Tính toán mô </a:t>
            </a:r>
            <a:r>
              <a:rPr lang="vi-VN" altLang="en-US" sz="4000" b="1" i="0" u="none">
                <a:solidFill>
                  <a:srgbClr val="3376C7"/>
                </a:solidFill>
                <a:latin typeface="Arial" panose="020B0604020202020204"/>
                <a:ea typeface="Arial" panose="020B0604020202020204"/>
                <a:cs typeface="Arial" panose="020B0604020202020204"/>
                <a:sym typeface="Arial" panose="020B0604020202020204"/>
              </a:rPr>
              <a:t>phỏng</a:t>
            </a:r>
            <a:endParaRPr lang="vi-VN" altLang="en-US" sz="4000" b="1" i="0" u="none">
              <a:solidFill>
                <a:srgbClr val="3376C7"/>
              </a:solidFill>
              <a:latin typeface="Arial" panose="020B0604020202020204"/>
              <a:ea typeface="Arial" panose="020B0604020202020204"/>
              <a:cs typeface="Arial" panose="020B0604020202020204"/>
              <a:sym typeface="Arial" panose="020B0604020202020204"/>
            </a:endParaRPr>
          </a:p>
        </p:txBody>
      </p:sp>
      <p:sp>
        <p:nvSpPr>
          <p:cNvPr id="187" name="Google Shape;187;p3"/>
          <p:cNvSpPr txBox="1"/>
          <p:nvPr/>
        </p:nvSpPr>
        <p:spPr>
          <a:xfrm>
            <a:off x="7010400" y="6492875"/>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Arial" panose="020B0604020202020204"/>
              <a:buNone/>
            </a:pPr>
            <a:fld id="{00000000-1234-1234-1234-123412341234}" type="slidenum">
              <a:rPr lang="en-US" sz="1200" b="0" i="0" u="none" strike="noStrike" cap="none">
                <a:solidFill>
                  <a:srgbClr val="898989"/>
                </a:solidFill>
                <a:latin typeface="Arial" panose="020B0604020202020204"/>
                <a:ea typeface="Arial" panose="020B0604020202020204"/>
                <a:cs typeface="Arial" panose="020B0604020202020204"/>
                <a:sym typeface="Arial" panose="020B0604020202020204"/>
              </a:rPr>
            </a:fld>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88" name="Google Shape;188;p3"/>
          <p:cNvSpPr txBox="1"/>
          <p:nvPr/>
        </p:nvSpPr>
        <p:spPr>
          <a:xfrm>
            <a:off x="519430" y="1346835"/>
            <a:ext cx="7848600" cy="541464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2400"/>
              <a:buFont typeface="Arial" panose="020B0604020202020204"/>
              <a:buNone/>
            </a:pPr>
            <a:r>
              <a:rPr lang="vi-VN" altLang="en-US" sz="2000" b="1" i="0" u="none" strike="noStrike" cap="none">
                <a:solidFill>
                  <a:srgbClr val="000000"/>
                </a:solidFill>
                <a:latin typeface="Arial" panose="020B0604020202020204"/>
                <a:ea typeface="Arial" panose="020B0604020202020204"/>
                <a:cs typeface="Arial" panose="020B0604020202020204"/>
                <a:sym typeface="Arial" panose="020B0604020202020204"/>
              </a:rPr>
              <a:t>Thiết mạch đọc </a:t>
            </a:r>
            <a:r>
              <a:rPr lang="vi-VN" altLang="en-US" sz="2000" b="1" i="0" u="none" strike="noStrike" cap="none">
                <a:solidFill>
                  <a:srgbClr val="000000"/>
                </a:solidFill>
                <a:latin typeface="Arial" panose="020B0604020202020204"/>
                <a:ea typeface="Arial" panose="020B0604020202020204"/>
                <a:cs typeface="Arial" panose="020B0604020202020204"/>
                <a:sym typeface="Arial" panose="020B0604020202020204"/>
              </a:rPr>
              <a:t>ADC</a:t>
            </a:r>
            <a:endParaRPr lang="vi-VN" altLang="en-US" sz="2000" b="1"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chemeClr val="dk1"/>
              </a:buClr>
              <a:buSzPts val="2400"/>
              <a:buFont typeface="Arial" panose="020B0604020202020204"/>
              <a:buNone/>
            </a:pPr>
            <a:endParaRPr lang="vi-VN" altLang="en-US" sz="2000" b="1"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chemeClr val="dk1"/>
              </a:buClr>
              <a:buSzPts val="2400"/>
              <a:buFont typeface="Arial" panose="020B0604020202020204"/>
              <a:buNone/>
            </a:pP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T</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ư</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ơng ứng với 8 bộ ADC thì ta cần 8 khoảng Vref , mỗi bộ ADC sẽ phụ</a:t>
            </a:r>
            <a:endPar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chemeClr val="dk1"/>
              </a:buClr>
              <a:buSzPts val="2400"/>
              <a:buFont typeface="Arial" panose="020B0604020202020204"/>
              <a:buNone/>
            </a:pP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trách phát hiện sự thay </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đ</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ổi tín hiệu trong từng khoảng, </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đ</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ể làm </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đư</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ợc </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đ</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iều này thì</a:t>
            </a:r>
            <a:r>
              <a:rPr lang="vi-VN"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 </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ta cần chia tầm toàn thang ban </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đ</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ầu R = 2.65V lớn thành 8 </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đ</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oạn nhỏ bằng nhau</a:t>
            </a:r>
            <a:r>
              <a:rPr lang="vi-VN"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 </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và </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đ</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ặt tên cho mỗi </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đ</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oạn là Rn:</a:t>
            </a:r>
            <a:endPar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chemeClr val="dk1"/>
              </a:buClr>
              <a:buSzPts val="2400"/>
              <a:buFont typeface="Arial" panose="020B0604020202020204"/>
              <a:buNone/>
            </a:pPr>
            <a:endPar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chemeClr val="dk1"/>
              </a:buClr>
              <a:buSzPts val="2400"/>
              <a:buFont typeface="Arial" panose="020B0604020202020204"/>
              <a:buNone/>
            </a:pPr>
            <a:endPar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chemeClr val="dk1"/>
              </a:buClr>
              <a:buSzPts val="2400"/>
              <a:buFont typeface="Arial" panose="020B0604020202020204"/>
              <a:buNone/>
            </a:pPr>
            <a:endPar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chemeClr val="dk1"/>
              </a:buClr>
              <a:buSzPts val="2400"/>
              <a:buFont typeface="Arial" panose="020B0604020202020204"/>
              <a:buNone/>
            </a:pP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Nh</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ư</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 vậy ta sẽ có </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đư</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ợc các khoảng Vref bằng nhau t</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ư</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ơng ứng với từng bộ</a:t>
            </a:r>
            <a:endPar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chemeClr val="dk1"/>
              </a:buClr>
              <a:buSzPts val="2400"/>
              <a:buFont typeface="Arial" panose="020B0604020202020204"/>
              <a:buNone/>
            </a:pP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nh</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ư</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 sau:</a:t>
            </a:r>
            <a:endPar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chemeClr val="dk1"/>
              </a:buClr>
              <a:buSzPts val="2400"/>
              <a:buFont typeface="Arial" panose="020B0604020202020204"/>
              <a:buNone/>
            </a:pP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 ADC thứ 1 có khoảng Vref là: [0.65 − 0.98125] (V)</a:t>
            </a:r>
            <a:endPar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chemeClr val="dk1"/>
              </a:buClr>
              <a:buSzPts val="2400"/>
              <a:buFont typeface="Arial" panose="020B0604020202020204"/>
              <a:buNone/>
            </a:pP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 ADC thứ 2 có khoảng Vref là: [0.98125 − 1.3125] (V)</a:t>
            </a:r>
            <a:endPar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chemeClr val="dk1"/>
              </a:buClr>
              <a:buSzPts val="2400"/>
              <a:buFont typeface="Arial" panose="020B0604020202020204"/>
              <a:buNone/>
            </a:pP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 ADC thứ 3 có khoảng Vref là: [1.3125 − 1.64375] (V)</a:t>
            </a:r>
            <a:endPar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chemeClr val="dk1"/>
              </a:buClr>
              <a:buSzPts val="2400"/>
              <a:buFont typeface="Arial" panose="020B0604020202020204"/>
              <a:buNone/>
            </a:pP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 ADC thứ 4 có khoảng Vref là: [1.64375 − 1.975] (V)</a:t>
            </a:r>
            <a:endPar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chemeClr val="dk1"/>
              </a:buClr>
              <a:buSzPts val="2400"/>
              <a:buFont typeface="Arial" panose="020B0604020202020204"/>
              <a:buNone/>
            </a:pP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 ADC thứ 5 có khoảng Vref là: [1.975 − 2.30625] (V)</a:t>
            </a:r>
            <a:endPar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chemeClr val="dk1"/>
              </a:buClr>
              <a:buSzPts val="2400"/>
              <a:buFont typeface="Arial" panose="020B0604020202020204"/>
              <a:buNone/>
            </a:pP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 ADC thứ 6 có khoảng Vref là: [2.30625 − 2.6375] (V)</a:t>
            </a:r>
            <a:endPar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chemeClr val="dk1"/>
              </a:buClr>
              <a:buSzPts val="2400"/>
              <a:buFont typeface="Arial" panose="020B0604020202020204"/>
              <a:buNone/>
            </a:pP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 ADC thứ 7 có khoảng Vref là: [2.6375 − 2.96875] (V)</a:t>
            </a:r>
            <a:endPar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chemeClr val="dk1"/>
              </a:buClr>
              <a:buSzPts val="2400"/>
              <a:buFont typeface="Arial" panose="020B0604020202020204"/>
              <a:buNone/>
            </a:pP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 ADC thứ 8 có khoảng Vref là: [2.96875 − 3.3] (V)</a:t>
            </a:r>
            <a:endPar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pic>
        <p:nvPicPr>
          <p:cNvPr id="2" name="Picture 1"/>
          <p:cNvPicPr>
            <a:picLocks noChangeAspect="1"/>
          </p:cNvPicPr>
          <p:nvPr/>
        </p:nvPicPr>
        <p:blipFill>
          <a:blip r:embed="rId1"/>
          <a:stretch>
            <a:fillRect/>
          </a:stretch>
        </p:blipFill>
        <p:spPr>
          <a:xfrm>
            <a:off x="3077845" y="3109595"/>
            <a:ext cx="2988945" cy="756285"/>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85" name="Shape 185"/>
        <p:cNvGrpSpPr/>
        <p:nvPr/>
      </p:nvGrpSpPr>
      <p:grpSpPr>
        <a:xfrm>
          <a:off x="0" y="0"/>
          <a:ext cx="0" cy="0"/>
          <a:chOff x="0" y="0"/>
          <a:chExt cx="0" cy="0"/>
        </a:xfrm>
      </p:grpSpPr>
      <p:sp>
        <p:nvSpPr>
          <p:cNvPr id="4" name="Text Box 3"/>
          <p:cNvSpPr txBox="1"/>
          <p:nvPr/>
        </p:nvSpPr>
        <p:spPr>
          <a:xfrm>
            <a:off x="-256540" y="6433185"/>
            <a:ext cx="9400540" cy="982980"/>
          </a:xfrm>
          <a:prstGeom prst="rect">
            <a:avLst/>
          </a:prstGeom>
          <a:solidFill>
            <a:schemeClr val="bg1"/>
          </a:solidFill>
        </p:spPr>
        <p:txBody>
          <a:bodyPr wrap="square" rtlCol="0">
            <a:noAutofit/>
          </a:bodyPr>
          <a:p>
            <a:endParaRPr lang="en-US">
              <a:solidFill>
                <a:schemeClr val="bg1"/>
              </a:solidFill>
            </a:endParaRPr>
          </a:p>
        </p:txBody>
      </p:sp>
      <p:sp>
        <p:nvSpPr>
          <p:cNvPr id="186" name="Google Shape;186;p3"/>
          <p:cNvSpPr txBox="1"/>
          <p:nvPr>
            <p:ph type="title"/>
          </p:nvPr>
        </p:nvSpPr>
        <p:spPr>
          <a:xfrm>
            <a:off x="893762" y="288925"/>
            <a:ext cx="6573837" cy="674687"/>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100000"/>
              </a:lnSpc>
              <a:spcBef>
                <a:spcPts val="0"/>
              </a:spcBef>
              <a:spcAft>
                <a:spcPts val="0"/>
              </a:spcAft>
              <a:buClr>
                <a:srgbClr val="3376C7"/>
              </a:buClr>
              <a:buSzPts val="4000"/>
              <a:buFont typeface="Arial" panose="020B0604020202020204"/>
              <a:buNone/>
            </a:pPr>
            <a:r>
              <a:rPr lang="vi-VN" altLang="en-US" sz="4000" b="1" i="0" u="none">
                <a:solidFill>
                  <a:srgbClr val="3376C7"/>
                </a:solidFill>
                <a:latin typeface="Arial" panose="020B0604020202020204"/>
                <a:ea typeface="Arial" panose="020B0604020202020204"/>
                <a:cs typeface="Arial" panose="020B0604020202020204"/>
                <a:sym typeface="Arial" panose="020B0604020202020204"/>
              </a:rPr>
              <a:t>2. Tính toán mô </a:t>
            </a:r>
            <a:r>
              <a:rPr lang="vi-VN" altLang="en-US" sz="4000" b="1" i="0" u="none">
                <a:solidFill>
                  <a:srgbClr val="3376C7"/>
                </a:solidFill>
                <a:latin typeface="Arial" panose="020B0604020202020204"/>
                <a:ea typeface="Arial" panose="020B0604020202020204"/>
                <a:cs typeface="Arial" panose="020B0604020202020204"/>
                <a:sym typeface="Arial" panose="020B0604020202020204"/>
              </a:rPr>
              <a:t>phỏng</a:t>
            </a:r>
            <a:endParaRPr lang="vi-VN" altLang="en-US" sz="4000" b="1" i="0" u="none">
              <a:solidFill>
                <a:srgbClr val="3376C7"/>
              </a:solidFill>
              <a:latin typeface="Arial" panose="020B0604020202020204"/>
              <a:ea typeface="Arial" panose="020B0604020202020204"/>
              <a:cs typeface="Arial" panose="020B0604020202020204"/>
              <a:sym typeface="Arial" panose="020B0604020202020204"/>
            </a:endParaRPr>
          </a:p>
        </p:txBody>
      </p:sp>
      <p:sp>
        <p:nvSpPr>
          <p:cNvPr id="187" name="Google Shape;187;p3"/>
          <p:cNvSpPr txBox="1"/>
          <p:nvPr/>
        </p:nvSpPr>
        <p:spPr>
          <a:xfrm>
            <a:off x="7010400" y="6492875"/>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Arial" panose="020B0604020202020204"/>
              <a:buNone/>
            </a:pPr>
            <a:fld id="{00000000-1234-1234-1234-123412341234}" type="slidenum">
              <a:rPr lang="en-US" sz="1200" b="0" i="0" u="none" strike="noStrike" cap="none">
                <a:solidFill>
                  <a:srgbClr val="898989"/>
                </a:solidFill>
                <a:latin typeface="Arial" panose="020B0604020202020204"/>
                <a:ea typeface="Arial" panose="020B0604020202020204"/>
                <a:cs typeface="Arial" panose="020B0604020202020204"/>
                <a:sym typeface="Arial" panose="020B0604020202020204"/>
              </a:rPr>
            </a:fld>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88" name="Google Shape;188;p3"/>
          <p:cNvSpPr txBox="1"/>
          <p:nvPr/>
        </p:nvSpPr>
        <p:spPr>
          <a:xfrm>
            <a:off x="519430" y="1346835"/>
            <a:ext cx="7848600" cy="23672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2400"/>
              <a:buFont typeface="Arial" panose="020B0604020202020204"/>
              <a:buNone/>
            </a:pPr>
            <a:r>
              <a:rPr lang="vi-VN" altLang="en-US" sz="2000" b="1" i="0" u="none" strike="noStrike" cap="none">
                <a:solidFill>
                  <a:srgbClr val="000000"/>
                </a:solidFill>
                <a:latin typeface="Arial" panose="020B0604020202020204"/>
                <a:ea typeface="Arial" panose="020B0604020202020204"/>
                <a:cs typeface="Arial" panose="020B0604020202020204"/>
                <a:sym typeface="Arial" panose="020B0604020202020204"/>
              </a:rPr>
              <a:t>Thiết mạch đọc </a:t>
            </a:r>
            <a:r>
              <a:rPr lang="vi-VN" altLang="en-US" sz="2000" b="1" i="0" u="none" strike="noStrike" cap="none">
                <a:solidFill>
                  <a:srgbClr val="000000"/>
                </a:solidFill>
                <a:latin typeface="Arial" panose="020B0604020202020204"/>
                <a:ea typeface="Arial" panose="020B0604020202020204"/>
                <a:cs typeface="Arial" panose="020B0604020202020204"/>
                <a:sym typeface="Arial" panose="020B0604020202020204"/>
              </a:rPr>
              <a:t>ADC</a:t>
            </a:r>
            <a:endParaRPr lang="vi-VN" altLang="en-US" sz="2000" b="1"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chemeClr val="dk1"/>
              </a:buClr>
              <a:buSzPts val="2400"/>
              <a:buFont typeface="Arial" panose="020B0604020202020204"/>
              <a:buNone/>
            </a:pPr>
            <a:endParaRPr lang="vi-VN" altLang="en-US" sz="2000" b="1"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chemeClr val="dk1"/>
              </a:buClr>
              <a:buSzPts val="2400"/>
              <a:buFont typeface="Arial" panose="020B0604020202020204"/>
              <a:buNone/>
            </a:pP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Khi có tín hiệu Analog </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đư</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a vào bộ ADC, tín hiệu này sẽ </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đ</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i qua tất cả bộ, bên</a:t>
            </a:r>
            <a:r>
              <a:rPr lang="vi-VN"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 </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trong mỗi bộ ADC sẽ thực hiện so sánh ng</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ư</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ỡng tín hiệu </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đ</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ầu vào này với khoảng</a:t>
            </a:r>
            <a:r>
              <a:rPr lang="vi-VN"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 </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Vref t</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ư</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ơng ứng và biến </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đ</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ổi tín hiệu tại ng</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õ</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 ra</a:t>
            </a:r>
            <a:r>
              <a:rPr lang="vi-VN"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a:t>
            </a:r>
            <a:endPar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chemeClr val="dk1"/>
              </a:buClr>
              <a:buSzPts val="2400"/>
              <a:buFont typeface="Arial" panose="020B0604020202020204"/>
              <a:buNone/>
            </a:pPr>
            <a:endPar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chemeClr val="dk1"/>
              </a:buClr>
              <a:buSzPts val="2400"/>
              <a:buFont typeface="Arial" panose="020B0604020202020204"/>
              <a:buNone/>
            </a:pPr>
            <a:r>
              <a:rPr lang="vi-VN"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Một số công thức tính toán</a:t>
            </a:r>
            <a:endPar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chemeClr val="dk1"/>
              </a:buClr>
              <a:buSzPts val="2400"/>
              <a:buFont typeface="Arial" panose="020B0604020202020204"/>
              <a:buNone/>
            </a:pPr>
            <a:endPar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pic>
        <p:nvPicPr>
          <p:cNvPr id="2" name="Picture 1"/>
          <p:cNvPicPr>
            <a:picLocks noChangeAspect="1"/>
          </p:cNvPicPr>
          <p:nvPr/>
        </p:nvPicPr>
        <p:blipFill>
          <a:blip r:embed="rId1"/>
          <a:stretch>
            <a:fillRect/>
          </a:stretch>
        </p:blipFill>
        <p:spPr>
          <a:xfrm>
            <a:off x="3549650" y="3429000"/>
            <a:ext cx="1990725" cy="771525"/>
          </a:xfrm>
          <a:prstGeom prst="rect">
            <a:avLst/>
          </a:prstGeom>
        </p:spPr>
      </p:pic>
      <p:pic>
        <p:nvPicPr>
          <p:cNvPr id="3" name="Picture 2"/>
          <p:cNvPicPr>
            <a:picLocks noChangeAspect="1"/>
          </p:cNvPicPr>
          <p:nvPr/>
        </p:nvPicPr>
        <p:blipFill>
          <a:blip r:embed="rId2"/>
          <a:stretch>
            <a:fillRect/>
          </a:stretch>
        </p:blipFill>
        <p:spPr>
          <a:xfrm>
            <a:off x="3232150" y="4431665"/>
            <a:ext cx="2857500" cy="676275"/>
          </a:xfrm>
          <a:prstGeom prst="rect">
            <a:avLst/>
          </a:prstGeom>
        </p:spPr>
      </p:pic>
      <p:pic>
        <p:nvPicPr>
          <p:cNvPr id="5" name="Picture 4"/>
          <p:cNvPicPr>
            <a:picLocks noChangeAspect="1"/>
          </p:cNvPicPr>
          <p:nvPr/>
        </p:nvPicPr>
        <p:blipFill>
          <a:blip r:embed="rId3"/>
          <a:stretch>
            <a:fillRect/>
          </a:stretch>
        </p:blipFill>
        <p:spPr>
          <a:xfrm>
            <a:off x="3500120" y="5338445"/>
            <a:ext cx="2143125" cy="72390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78" name="Shape 178"/>
        <p:cNvGrpSpPr/>
        <p:nvPr/>
      </p:nvGrpSpPr>
      <p:grpSpPr>
        <a:xfrm>
          <a:off x="0" y="0"/>
          <a:ext cx="0" cy="0"/>
          <a:chOff x="0" y="0"/>
          <a:chExt cx="0" cy="0"/>
        </a:xfrm>
      </p:grpSpPr>
      <p:sp>
        <p:nvSpPr>
          <p:cNvPr id="179" name="Google Shape;179;g35e61bbfb93_8_0"/>
          <p:cNvSpPr txBox="1"/>
          <p:nvPr>
            <p:ph type="title"/>
          </p:nvPr>
        </p:nvSpPr>
        <p:spPr>
          <a:xfrm>
            <a:off x="685800" y="274638"/>
            <a:ext cx="8001000" cy="7161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vi-VN" b="1">
                <a:solidFill>
                  <a:schemeClr val="bg2">
                    <a:lumMod val="60000"/>
                    <a:lumOff val="40000"/>
                  </a:schemeClr>
                </a:solidFill>
                <a:sym typeface="+mn-ea"/>
              </a:rPr>
              <a:t>Nhóm 17</a:t>
            </a:r>
            <a:endParaRPr lang="vi-VN" b="1">
              <a:solidFill>
                <a:schemeClr val="bg2">
                  <a:lumMod val="60000"/>
                  <a:lumOff val="40000"/>
                </a:schemeClr>
              </a:solidFill>
            </a:endParaRPr>
          </a:p>
        </p:txBody>
      </p:sp>
      <p:sp>
        <p:nvSpPr>
          <p:cNvPr id="180" name="Google Shape;180;g35e61bbfb93_8_0"/>
          <p:cNvSpPr txBox="1"/>
          <p:nvPr>
            <p:ph type="body" idx="1"/>
          </p:nvPr>
        </p:nvSpPr>
        <p:spPr>
          <a:xfrm>
            <a:off x="685800" y="990600"/>
            <a:ext cx="8001000" cy="51357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lang="vi-VN" b="1">
              <a:solidFill>
                <a:schemeClr val="bg2">
                  <a:lumMod val="60000"/>
                  <a:lumOff val="40000"/>
                </a:schemeClr>
              </a:solidFill>
            </a:endParaRPr>
          </a:p>
        </p:txBody>
      </p:sp>
      <p:sp>
        <p:nvSpPr>
          <p:cNvPr id="181" name="Google Shape;181;g35e61bbfb93_8_0"/>
          <p:cNvSpPr txBox="1"/>
          <p:nvPr>
            <p:ph type="sldNum" idx="12"/>
          </p:nvPr>
        </p:nvSpPr>
        <p:spPr>
          <a:xfrm>
            <a:off x="7010400" y="6492875"/>
            <a:ext cx="21336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898989"/>
              </a:buClr>
              <a:buSzPts val="1200"/>
              <a:buFont typeface="Arial" panose="020B0604020202020204"/>
              <a:buNone/>
            </a:pPr>
            <a:fld id="{00000000-1234-1234-1234-123412341234}" type="slidenum">
              <a:rPr lang="en-US"/>
            </a:fld>
            <a:endParaRPr lang="en-US"/>
          </a:p>
        </p:txBody>
      </p:sp>
      <p:graphicFrame>
        <p:nvGraphicFramePr>
          <p:cNvPr id="2" name="Table 1"/>
          <p:cNvGraphicFramePr/>
          <p:nvPr>
            <p:custDataLst>
              <p:tags r:id="rId1"/>
            </p:custDataLst>
          </p:nvPr>
        </p:nvGraphicFramePr>
        <p:xfrm>
          <a:off x="1372235" y="2435225"/>
          <a:ext cx="6399530" cy="2419985"/>
        </p:xfrm>
        <a:graphic>
          <a:graphicData uri="http://schemas.openxmlformats.org/drawingml/2006/table">
            <a:tbl>
              <a:tblPr firstRow="1" bandRow="1">
                <a:tableStyleId>{5C22544A-7EE6-4342-B048-85BDC9FD1C3A}</a:tableStyleId>
              </a:tblPr>
              <a:tblGrid>
                <a:gridCol w="3199765"/>
                <a:gridCol w="3199765"/>
              </a:tblGrid>
              <a:tr h="563880">
                <a:tc>
                  <a:txBody>
                    <a:bodyPr/>
                    <a:p>
                      <a:pPr algn="ctr">
                        <a:buNone/>
                      </a:pPr>
                      <a:r>
                        <a:rPr lang="vi-VN" altLang="en-US" sz="1800"/>
                        <a:t>Sinh viên thực hiện</a:t>
                      </a:r>
                      <a:endParaRPr lang="vi-VN" altLang="en-US" sz="1800"/>
                    </a:p>
                  </a:txBody>
                  <a:tcPr/>
                </a:tc>
                <a:tc>
                  <a:txBody>
                    <a:bodyPr/>
                    <a:p>
                      <a:pPr algn="ctr">
                        <a:buNone/>
                      </a:pPr>
                      <a:r>
                        <a:rPr lang="vi-VN" altLang="en-US" sz="1800"/>
                        <a:t>Mã số sinh viên</a:t>
                      </a:r>
                      <a:endParaRPr lang="vi-VN" altLang="en-US" sz="1800"/>
                    </a:p>
                  </a:txBody>
                  <a:tcPr/>
                </a:tc>
              </a:tr>
              <a:tr h="591185">
                <a:tc>
                  <a:txBody>
                    <a:bodyPr/>
                    <a:p>
                      <a:pPr algn="ctr">
                        <a:buNone/>
                      </a:pPr>
                      <a:r>
                        <a:rPr lang="en-US" altLang="en-US" sz="1800"/>
                        <a:t>Ve Samy </a:t>
                      </a:r>
                      <a:endParaRPr lang="en-US" altLang="en-US" sz="1800"/>
                    </a:p>
                  </a:txBody>
                  <a:tcPr/>
                </a:tc>
                <a:tc>
                  <a:txBody>
                    <a:bodyPr/>
                    <a:p>
                      <a:pPr algn="ctr">
                        <a:buNone/>
                      </a:pPr>
                      <a:r>
                        <a:rPr lang="en-US" altLang="en-US" sz="1800">
                          <a:sym typeface="+mn-ea"/>
                        </a:rPr>
                        <a:t>2212901</a:t>
                      </a:r>
                      <a:endParaRPr lang="en-US" altLang="en-US" sz="1800">
                        <a:sym typeface="+mn-ea"/>
                      </a:endParaRPr>
                    </a:p>
                  </a:txBody>
                  <a:tcPr/>
                </a:tc>
              </a:tr>
              <a:tr h="624840">
                <a:tc>
                  <a:txBody>
                    <a:bodyPr/>
                    <a:p>
                      <a:pPr algn="ctr">
                        <a:buNone/>
                      </a:pPr>
                      <a:r>
                        <a:rPr lang="en-US" altLang="en-US" sz="1800">
                          <a:sym typeface="+mn-ea"/>
                        </a:rPr>
                        <a:t>Nguyễn Xuân Phát </a:t>
                      </a:r>
                      <a:endParaRPr lang="en-US" altLang="en-US" sz="1800"/>
                    </a:p>
                  </a:txBody>
                  <a:tcPr/>
                </a:tc>
                <a:tc>
                  <a:txBody>
                    <a:bodyPr/>
                    <a:p>
                      <a:pPr algn="ctr">
                        <a:buNone/>
                      </a:pPr>
                      <a:r>
                        <a:rPr lang="en-US" altLang="en-US" sz="1800">
                          <a:sym typeface="+mn-ea"/>
                        </a:rPr>
                        <a:t>2212529</a:t>
                      </a:r>
                      <a:endParaRPr lang="en-US" altLang="en-US" sz="1800">
                        <a:sym typeface="+mn-ea"/>
                      </a:endParaRPr>
                    </a:p>
                  </a:txBody>
                  <a:tcPr/>
                </a:tc>
              </a:tr>
              <a:tr h="577850">
                <a:tc>
                  <a:txBody>
                    <a:bodyPr/>
                    <a:p>
                      <a:pPr algn="ctr">
                        <a:buNone/>
                      </a:pPr>
                      <a:r>
                        <a:rPr lang="en-US" altLang="en-US" sz="1800">
                          <a:sym typeface="+mn-ea"/>
                        </a:rPr>
                        <a:t>Nguyễn Thanh Duy</a:t>
                      </a:r>
                      <a:endParaRPr lang="en-US" altLang="en-US" sz="1800">
                        <a:sym typeface="+mn-ea"/>
                      </a:endParaRPr>
                    </a:p>
                  </a:txBody>
                  <a:tcPr/>
                </a:tc>
                <a:tc>
                  <a:txBody>
                    <a:bodyPr/>
                    <a:p>
                      <a:pPr algn="ctr">
                        <a:buNone/>
                      </a:pPr>
                      <a:r>
                        <a:rPr lang="en-US" altLang="en-US" sz="1800">
                          <a:sym typeface="+mn-ea"/>
                        </a:rPr>
                        <a:t>2210527</a:t>
                      </a:r>
                      <a:endParaRPr lang="en-US" altLang="en-US" sz="1800"/>
                    </a:p>
                    <a:p>
                      <a:pPr algn="ctr">
                        <a:buNone/>
                      </a:pPr>
                      <a:endParaRPr lang="en-US" altLang="en-US" sz="1800"/>
                    </a:p>
                  </a:txBody>
                  <a:tcPr/>
                </a:tc>
              </a:tr>
            </a:tbl>
          </a:graphicData>
        </a:graphic>
      </p:graphicFrame>
      <p:sp>
        <p:nvSpPr>
          <p:cNvPr id="4" name="Text Box 3"/>
          <p:cNvSpPr txBox="1"/>
          <p:nvPr/>
        </p:nvSpPr>
        <p:spPr>
          <a:xfrm>
            <a:off x="-256540" y="6433185"/>
            <a:ext cx="9400540" cy="982980"/>
          </a:xfrm>
          <a:prstGeom prst="rect">
            <a:avLst/>
          </a:prstGeom>
          <a:solidFill>
            <a:schemeClr val="bg1"/>
          </a:solidFill>
        </p:spPr>
        <p:txBody>
          <a:bodyPr wrap="square" rtlCol="0">
            <a:noAutofit/>
          </a:bodyPr>
          <a:p>
            <a:endParaRPr lang="en-US">
              <a:solidFill>
                <a:schemeClr val="bg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85" name="Shape 185"/>
        <p:cNvGrpSpPr/>
        <p:nvPr/>
      </p:nvGrpSpPr>
      <p:grpSpPr>
        <a:xfrm>
          <a:off x="0" y="0"/>
          <a:ext cx="0" cy="0"/>
          <a:chOff x="0" y="0"/>
          <a:chExt cx="0" cy="0"/>
        </a:xfrm>
      </p:grpSpPr>
      <p:sp>
        <p:nvSpPr>
          <p:cNvPr id="4" name="Text Box 3"/>
          <p:cNvSpPr txBox="1"/>
          <p:nvPr/>
        </p:nvSpPr>
        <p:spPr>
          <a:xfrm>
            <a:off x="-256540" y="6433185"/>
            <a:ext cx="9400540" cy="982980"/>
          </a:xfrm>
          <a:prstGeom prst="rect">
            <a:avLst/>
          </a:prstGeom>
          <a:solidFill>
            <a:schemeClr val="bg1"/>
          </a:solidFill>
        </p:spPr>
        <p:txBody>
          <a:bodyPr wrap="square" rtlCol="0">
            <a:noAutofit/>
          </a:bodyPr>
          <a:p>
            <a:endParaRPr lang="en-US">
              <a:solidFill>
                <a:schemeClr val="bg1"/>
              </a:solidFill>
            </a:endParaRPr>
          </a:p>
        </p:txBody>
      </p:sp>
      <p:sp>
        <p:nvSpPr>
          <p:cNvPr id="186" name="Google Shape;186;p3"/>
          <p:cNvSpPr txBox="1"/>
          <p:nvPr>
            <p:ph type="title"/>
          </p:nvPr>
        </p:nvSpPr>
        <p:spPr>
          <a:xfrm>
            <a:off x="893762" y="288925"/>
            <a:ext cx="6573837" cy="674687"/>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100000"/>
              </a:lnSpc>
              <a:spcBef>
                <a:spcPts val="0"/>
              </a:spcBef>
              <a:spcAft>
                <a:spcPts val="0"/>
              </a:spcAft>
              <a:buClr>
                <a:srgbClr val="3376C7"/>
              </a:buClr>
              <a:buSzPts val="4000"/>
              <a:buFont typeface="Arial" panose="020B0604020202020204"/>
              <a:buNone/>
            </a:pPr>
            <a:r>
              <a:rPr lang="vi-VN" altLang="en-US" sz="4000" b="1" i="0" u="none">
                <a:solidFill>
                  <a:srgbClr val="3376C7"/>
                </a:solidFill>
                <a:latin typeface="Arial" panose="020B0604020202020204"/>
                <a:ea typeface="Arial" panose="020B0604020202020204"/>
                <a:cs typeface="Arial" panose="020B0604020202020204"/>
                <a:sym typeface="Arial" panose="020B0604020202020204"/>
              </a:rPr>
              <a:t>2. Tính toán mô </a:t>
            </a:r>
            <a:r>
              <a:rPr lang="vi-VN" altLang="en-US" sz="4000" b="1" i="0" u="none">
                <a:solidFill>
                  <a:srgbClr val="3376C7"/>
                </a:solidFill>
                <a:latin typeface="Arial" panose="020B0604020202020204"/>
                <a:ea typeface="Arial" panose="020B0604020202020204"/>
                <a:cs typeface="Arial" panose="020B0604020202020204"/>
                <a:sym typeface="Arial" panose="020B0604020202020204"/>
              </a:rPr>
              <a:t>phỏng</a:t>
            </a:r>
            <a:endParaRPr lang="vi-VN" altLang="en-US" sz="4000" b="1" i="0" u="none">
              <a:solidFill>
                <a:srgbClr val="3376C7"/>
              </a:solidFill>
              <a:latin typeface="Arial" panose="020B0604020202020204"/>
              <a:ea typeface="Arial" panose="020B0604020202020204"/>
              <a:cs typeface="Arial" panose="020B0604020202020204"/>
              <a:sym typeface="Arial" panose="020B0604020202020204"/>
            </a:endParaRPr>
          </a:p>
        </p:txBody>
      </p:sp>
      <p:sp>
        <p:nvSpPr>
          <p:cNvPr id="187" name="Google Shape;187;p3"/>
          <p:cNvSpPr txBox="1"/>
          <p:nvPr/>
        </p:nvSpPr>
        <p:spPr>
          <a:xfrm>
            <a:off x="7010400" y="6492875"/>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Arial" panose="020B0604020202020204"/>
              <a:buNone/>
            </a:pPr>
            <a:fld id="{00000000-1234-1234-1234-123412341234}" type="slidenum">
              <a:rPr lang="en-US" sz="1200" b="0" i="0" u="none" strike="noStrike" cap="none">
                <a:solidFill>
                  <a:srgbClr val="898989"/>
                </a:solidFill>
                <a:latin typeface="Arial" panose="020B0604020202020204"/>
                <a:ea typeface="Arial" panose="020B0604020202020204"/>
                <a:cs typeface="Arial" panose="020B0604020202020204"/>
                <a:sym typeface="Arial" panose="020B0604020202020204"/>
              </a:rPr>
            </a:fld>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88" name="Google Shape;188;p3"/>
          <p:cNvSpPr txBox="1"/>
          <p:nvPr/>
        </p:nvSpPr>
        <p:spPr>
          <a:xfrm>
            <a:off x="519430" y="1346835"/>
            <a:ext cx="7848600" cy="3975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2400"/>
              <a:buFont typeface="Arial" panose="020B0604020202020204"/>
              <a:buNone/>
            </a:pPr>
            <a:r>
              <a:rPr lang="vi-VN" altLang="en-US" sz="2000" b="1" i="0" u="none" strike="noStrike" cap="none">
                <a:solidFill>
                  <a:srgbClr val="000000"/>
                </a:solidFill>
                <a:latin typeface="Arial" panose="020B0604020202020204"/>
                <a:ea typeface="Arial" panose="020B0604020202020204"/>
                <a:cs typeface="Arial" panose="020B0604020202020204"/>
                <a:sym typeface="Arial" panose="020B0604020202020204"/>
              </a:rPr>
              <a:t>Ví </a:t>
            </a:r>
            <a:r>
              <a:rPr lang="vi-VN" altLang="en-US" sz="2000" b="1" i="0" u="none" strike="noStrike" cap="none">
                <a:solidFill>
                  <a:srgbClr val="000000"/>
                </a:solidFill>
                <a:latin typeface="Arial" panose="020B0604020202020204"/>
                <a:ea typeface="Arial" panose="020B0604020202020204"/>
                <a:cs typeface="Arial" panose="020B0604020202020204"/>
                <a:sym typeface="Arial" panose="020B0604020202020204"/>
              </a:rPr>
              <a:t>dụ</a:t>
            </a:r>
            <a:endParaRPr lang="vi-VN" altLang="en-US" sz="2000" b="1"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6" name="Text Box 5"/>
          <p:cNvSpPr txBox="1"/>
          <p:nvPr/>
        </p:nvSpPr>
        <p:spPr>
          <a:xfrm>
            <a:off x="4778375" y="2097405"/>
            <a:ext cx="4098290" cy="3107690"/>
          </a:xfrm>
          <a:prstGeom prst="rect">
            <a:avLst/>
          </a:prstGeom>
          <a:noFill/>
        </p:spPr>
        <p:txBody>
          <a:bodyPr wrap="square" rtlCol="0">
            <a:spAutoFit/>
          </a:bodyPr>
          <a:p>
            <a:r>
              <a:rPr lang="en-US"/>
              <a:t>V</a:t>
            </a:r>
            <a:r>
              <a:rPr lang="vi-VN" altLang="en-US"/>
              <a:t>í dụ tại m = 0.5kg, điện áp ngõ ra thu được khi mô phỏng là 1.98V, sử dụng 1.98V để giả sử ngõ vào cho bộ mô phỏng </a:t>
            </a:r>
            <a:r>
              <a:rPr lang="vi-VN" altLang="en-US"/>
              <a:t>ADC</a:t>
            </a:r>
            <a:endParaRPr lang="vi-VN" altLang="en-US"/>
          </a:p>
          <a:p>
            <a:endParaRPr lang="vi-VN" altLang="en-US"/>
          </a:p>
          <a:p>
            <a:r>
              <a:rPr lang="vi-VN" altLang="en-US"/>
              <a:t>Ngõ ra có giá trị là </a:t>
            </a:r>
            <a:r>
              <a:rPr lang="vi-VN" altLang="en-US"/>
              <a:t>267965</a:t>
            </a:r>
            <a:endParaRPr lang="vi-VN" altLang="en-US"/>
          </a:p>
          <a:p>
            <a:endParaRPr lang="vi-VN" altLang="en-US"/>
          </a:p>
          <a:p>
            <a:endParaRPr lang="vi-VN" altLang="en-US"/>
          </a:p>
          <a:p>
            <a:endParaRPr lang="vi-VN" altLang="en-US"/>
          </a:p>
          <a:p>
            <a:endParaRPr lang="vi-VN" altLang="en-US"/>
          </a:p>
          <a:p>
            <a:r>
              <a:rPr lang="vi-VN" altLang="en-US"/>
              <a:t>Đ</a:t>
            </a:r>
            <a:r>
              <a:rPr lang="en-US" altLang="en-US"/>
              <a:t>ổi tín hiệu này về giá trị khối l</a:t>
            </a:r>
            <a:r>
              <a:rPr lang="en-US" altLang="en-US"/>
              <a:t>ư</a:t>
            </a:r>
            <a:r>
              <a:rPr lang="en-US" altLang="en-US"/>
              <a:t>ợng ta cần </a:t>
            </a:r>
            <a:r>
              <a:rPr lang="en-US" altLang="en-US"/>
              <a:t>đư</a:t>
            </a:r>
            <a:r>
              <a:rPr lang="en-US" altLang="en-US"/>
              <a:t>a về giá trị </a:t>
            </a:r>
            <a:r>
              <a:rPr lang="en-US" altLang="en-US"/>
              <a:t>đ</a:t>
            </a:r>
            <a:r>
              <a:rPr lang="en-US" altLang="en-US"/>
              <a:t>iện áp t</a:t>
            </a:r>
            <a:r>
              <a:rPr lang="en-US" altLang="en-US"/>
              <a:t>ư</a:t>
            </a:r>
            <a:r>
              <a:rPr lang="en-US" altLang="en-US"/>
              <a:t>ơng ứng và dùng công thức </a:t>
            </a:r>
            <a:r>
              <a:rPr lang="en-US" altLang="en-US"/>
              <a:t>đ</a:t>
            </a:r>
            <a:r>
              <a:rPr lang="en-US" altLang="en-US"/>
              <a:t>ể </a:t>
            </a:r>
            <a:r>
              <a:rPr lang="en-US" altLang="en-US"/>
              <a:t>đư</a:t>
            </a:r>
            <a:r>
              <a:rPr lang="en-US" altLang="en-US"/>
              <a:t>a về giá trị khối l</a:t>
            </a:r>
            <a:r>
              <a:rPr lang="en-US" altLang="en-US"/>
              <a:t>ư</a:t>
            </a:r>
            <a:r>
              <a:rPr lang="en-US" altLang="en-US"/>
              <a:t>ợng cụ thể:</a:t>
            </a:r>
            <a:endParaRPr lang="en-US" altLang="en-US"/>
          </a:p>
          <a:p>
            <a:endParaRPr lang="vi-VN" altLang="en-US"/>
          </a:p>
          <a:p>
            <a:endParaRPr lang="vi-VN" altLang="en-US"/>
          </a:p>
        </p:txBody>
      </p:sp>
      <p:pic>
        <p:nvPicPr>
          <p:cNvPr id="7" name="Picture 6"/>
          <p:cNvPicPr>
            <a:picLocks noChangeAspect="1"/>
          </p:cNvPicPr>
          <p:nvPr/>
        </p:nvPicPr>
        <p:blipFill>
          <a:blip r:embed="rId1"/>
          <a:stretch>
            <a:fillRect/>
          </a:stretch>
        </p:blipFill>
        <p:spPr>
          <a:xfrm>
            <a:off x="438150" y="2303145"/>
            <a:ext cx="4133850" cy="3096260"/>
          </a:xfrm>
          <a:prstGeom prst="rect">
            <a:avLst/>
          </a:prstGeom>
        </p:spPr>
      </p:pic>
      <p:pic>
        <p:nvPicPr>
          <p:cNvPr id="8" name="Picture 7"/>
          <p:cNvPicPr>
            <a:picLocks noChangeAspect="1"/>
          </p:cNvPicPr>
          <p:nvPr/>
        </p:nvPicPr>
        <p:blipFill>
          <a:blip r:embed="rId2"/>
          <a:stretch>
            <a:fillRect/>
          </a:stretch>
        </p:blipFill>
        <p:spPr>
          <a:xfrm>
            <a:off x="4778375" y="3286125"/>
            <a:ext cx="3863975" cy="540385"/>
          </a:xfrm>
          <a:prstGeom prst="rect">
            <a:avLst/>
          </a:prstGeom>
        </p:spPr>
      </p:pic>
      <p:pic>
        <p:nvPicPr>
          <p:cNvPr id="9" name="Picture 8"/>
          <p:cNvPicPr>
            <a:picLocks noChangeAspect="1"/>
          </p:cNvPicPr>
          <p:nvPr/>
        </p:nvPicPr>
        <p:blipFill>
          <a:blip r:embed="rId3"/>
          <a:stretch>
            <a:fillRect/>
          </a:stretch>
        </p:blipFill>
        <p:spPr>
          <a:xfrm>
            <a:off x="4778375" y="4732655"/>
            <a:ext cx="3589655" cy="532765"/>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85" name="Shape 185"/>
        <p:cNvGrpSpPr/>
        <p:nvPr/>
      </p:nvGrpSpPr>
      <p:grpSpPr>
        <a:xfrm>
          <a:off x="0" y="0"/>
          <a:ext cx="0" cy="0"/>
          <a:chOff x="0" y="0"/>
          <a:chExt cx="0" cy="0"/>
        </a:xfrm>
      </p:grpSpPr>
      <p:sp>
        <p:nvSpPr>
          <p:cNvPr id="4" name="Text Box 3"/>
          <p:cNvSpPr txBox="1"/>
          <p:nvPr/>
        </p:nvSpPr>
        <p:spPr>
          <a:xfrm>
            <a:off x="-256540" y="6433185"/>
            <a:ext cx="9400540" cy="982980"/>
          </a:xfrm>
          <a:prstGeom prst="rect">
            <a:avLst/>
          </a:prstGeom>
          <a:solidFill>
            <a:schemeClr val="bg1"/>
          </a:solidFill>
        </p:spPr>
        <p:txBody>
          <a:bodyPr wrap="square" rtlCol="0">
            <a:noAutofit/>
          </a:bodyPr>
          <a:p>
            <a:endParaRPr lang="en-US">
              <a:solidFill>
                <a:schemeClr val="bg1"/>
              </a:solidFill>
            </a:endParaRPr>
          </a:p>
        </p:txBody>
      </p:sp>
      <p:sp>
        <p:nvSpPr>
          <p:cNvPr id="186" name="Google Shape;186;p3"/>
          <p:cNvSpPr txBox="1"/>
          <p:nvPr>
            <p:ph type="title"/>
          </p:nvPr>
        </p:nvSpPr>
        <p:spPr>
          <a:xfrm>
            <a:off x="893762" y="288925"/>
            <a:ext cx="6573837" cy="674687"/>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100000"/>
              </a:lnSpc>
              <a:spcBef>
                <a:spcPts val="0"/>
              </a:spcBef>
              <a:spcAft>
                <a:spcPts val="0"/>
              </a:spcAft>
              <a:buClr>
                <a:srgbClr val="3376C7"/>
              </a:buClr>
              <a:buSzPts val="4000"/>
              <a:buFont typeface="Arial" panose="020B0604020202020204"/>
              <a:buNone/>
            </a:pPr>
            <a:r>
              <a:rPr lang="vi-VN" altLang="en-US" sz="4000" b="1" i="0" u="none">
                <a:solidFill>
                  <a:srgbClr val="3376C7"/>
                </a:solidFill>
                <a:latin typeface="Arial" panose="020B0604020202020204"/>
                <a:ea typeface="Arial" panose="020B0604020202020204"/>
                <a:cs typeface="Arial" panose="020B0604020202020204"/>
                <a:sym typeface="Arial" panose="020B0604020202020204"/>
              </a:rPr>
              <a:t>2. Tính toán mô </a:t>
            </a:r>
            <a:r>
              <a:rPr lang="vi-VN" altLang="en-US" sz="4000" b="1" i="0" u="none">
                <a:solidFill>
                  <a:srgbClr val="3376C7"/>
                </a:solidFill>
                <a:latin typeface="Arial" panose="020B0604020202020204"/>
                <a:ea typeface="Arial" panose="020B0604020202020204"/>
                <a:cs typeface="Arial" panose="020B0604020202020204"/>
                <a:sym typeface="Arial" panose="020B0604020202020204"/>
              </a:rPr>
              <a:t>phỏng</a:t>
            </a:r>
            <a:endParaRPr lang="vi-VN" altLang="en-US" sz="4000" b="1" i="0" u="none">
              <a:solidFill>
                <a:srgbClr val="3376C7"/>
              </a:solidFill>
              <a:latin typeface="Arial" panose="020B0604020202020204"/>
              <a:ea typeface="Arial" panose="020B0604020202020204"/>
              <a:cs typeface="Arial" panose="020B0604020202020204"/>
              <a:sym typeface="Arial" panose="020B0604020202020204"/>
            </a:endParaRPr>
          </a:p>
        </p:txBody>
      </p:sp>
      <p:sp>
        <p:nvSpPr>
          <p:cNvPr id="187" name="Google Shape;187;p3"/>
          <p:cNvSpPr txBox="1"/>
          <p:nvPr/>
        </p:nvSpPr>
        <p:spPr>
          <a:xfrm>
            <a:off x="7010400" y="6492875"/>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Arial" panose="020B0604020202020204"/>
              <a:buNone/>
            </a:pPr>
            <a:fld id="{00000000-1234-1234-1234-123412341234}" type="slidenum">
              <a:rPr lang="en-US" sz="1200" b="0" i="0" u="none" strike="noStrike" cap="none">
                <a:solidFill>
                  <a:srgbClr val="898989"/>
                </a:solidFill>
                <a:latin typeface="Arial" panose="020B0604020202020204"/>
                <a:ea typeface="Arial" panose="020B0604020202020204"/>
                <a:cs typeface="Arial" panose="020B0604020202020204"/>
                <a:sym typeface="Arial" panose="020B0604020202020204"/>
              </a:rPr>
            </a:fld>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88" name="Google Shape;188;p3"/>
          <p:cNvSpPr txBox="1"/>
          <p:nvPr/>
        </p:nvSpPr>
        <p:spPr>
          <a:xfrm>
            <a:off x="519430" y="1346835"/>
            <a:ext cx="7848600" cy="67437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2400"/>
              <a:buFont typeface="Arial" panose="020B0604020202020204"/>
              <a:buNone/>
            </a:pPr>
            <a:r>
              <a:rPr lang="vi-VN" altLang="en-US" sz="2000" b="1" i="0" u="none" strike="noStrike" cap="none">
                <a:solidFill>
                  <a:srgbClr val="000000"/>
                </a:solidFill>
                <a:latin typeface="Arial" panose="020B0604020202020204"/>
                <a:ea typeface="Arial" panose="020B0604020202020204"/>
                <a:cs typeface="Arial" panose="020B0604020202020204"/>
                <a:sym typeface="Arial" panose="020B0604020202020204"/>
              </a:rPr>
              <a:t>Thiết mạch đọc </a:t>
            </a:r>
            <a:r>
              <a:rPr lang="vi-VN" altLang="en-US" sz="2000" b="1" i="0" u="none" strike="noStrike" cap="none">
                <a:solidFill>
                  <a:srgbClr val="000000"/>
                </a:solidFill>
                <a:latin typeface="Arial" panose="020B0604020202020204"/>
                <a:ea typeface="Arial" panose="020B0604020202020204"/>
                <a:cs typeface="Arial" panose="020B0604020202020204"/>
                <a:sym typeface="Arial" panose="020B0604020202020204"/>
              </a:rPr>
              <a:t>ADC</a:t>
            </a:r>
            <a:endParaRPr lang="vi-VN" altLang="en-US" sz="2000" b="1"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chemeClr val="dk1"/>
              </a:buClr>
              <a:buSzPts val="2400"/>
              <a:buFont typeface="Arial" panose="020B0604020202020204"/>
              <a:buNone/>
            </a:pPr>
            <a:endPar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pic>
        <p:nvPicPr>
          <p:cNvPr id="2" name="Picture 1"/>
          <p:cNvPicPr>
            <a:picLocks noChangeAspect="1"/>
          </p:cNvPicPr>
          <p:nvPr/>
        </p:nvPicPr>
        <p:blipFill>
          <a:blip r:embed="rId1"/>
          <a:stretch>
            <a:fillRect/>
          </a:stretch>
        </p:blipFill>
        <p:spPr>
          <a:xfrm>
            <a:off x="728345" y="1752600"/>
            <a:ext cx="7687310" cy="4680585"/>
          </a:xfrm>
          <a:prstGeom prst="rect">
            <a:avLst/>
          </a:prstGeom>
        </p:spPr>
      </p:pic>
      <p:sp>
        <p:nvSpPr>
          <p:cNvPr id="6" name="Text Box 5"/>
          <p:cNvSpPr txBox="1"/>
          <p:nvPr/>
        </p:nvSpPr>
        <p:spPr>
          <a:xfrm>
            <a:off x="2850515" y="6492875"/>
            <a:ext cx="3443605" cy="306705"/>
          </a:xfrm>
          <a:prstGeom prst="rect">
            <a:avLst/>
          </a:prstGeom>
          <a:noFill/>
        </p:spPr>
        <p:txBody>
          <a:bodyPr wrap="square" rtlCol="0">
            <a:spAutoFit/>
          </a:bodyPr>
          <a:p>
            <a:r>
              <a:rPr lang="vi-VN" altLang="en-US"/>
              <a:t>Mô </a:t>
            </a:r>
            <a:r>
              <a:rPr lang="en-US" altLang="en-US"/>
              <a:t>phỏng với giá trị 0Kg ở nhiệt </a:t>
            </a:r>
            <a:r>
              <a:rPr lang="en-US" altLang="en-US"/>
              <a:t>đ</a:t>
            </a:r>
            <a:r>
              <a:rPr lang="en-US" altLang="en-US"/>
              <a:t>ộ 0</a:t>
            </a:r>
            <a:r>
              <a:rPr lang="en-US" altLang="en-US"/>
              <a:t>°</a:t>
            </a:r>
            <a:r>
              <a:rPr lang="en-US" altLang="en-US"/>
              <a:t>C</a:t>
            </a:r>
            <a:endParaRPr lang="en-US" alt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85" name="Shape 185"/>
        <p:cNvGrpSpPr/>
        <p:nvPr/>
      </p:nvGrpSpPr>
      <p:grpSpPr>
        <a:xfrm>
          <a:off x="0" y="0"/>
          <a:ext cx="0" cy="0"/>
          <a:chOff x="0" y="0"/>
          <a:chExt cx="0" cy="0"/>
        </a:xfrm>
      </p:grpSpPr>
      <p:sp>
        <p:nvSpPr>
          <p:cNvPr id="4" name="Text Box 3"/>
          <p:cNvSpPr txBox="1"/>
          <p:nvPr/>
        </p:nvSpPr>
        <p:spPr>
          <a:xfrm>
            <a:off x="-256540" y="6433185"/>
            <a:ext cx="9400540" cy="982980"/>
          </a:xfrm>
          <a:prstGeom prst="rect">
            <a:avLst/>
          </a:prstGeom>
          <a:solidFill>
            <a:schemeClr val="bg1"/>
          </a:solidFill>
        </p:spPr>
        <p:txBody>
          <a:bodyPr wrap="square" rtlCol="0">
            <a:noAutofit/>
          </a:bodyPr>
          <a:p>
            <a:endParaRPr lang="en-US">
              <a:solidFill>
                <a:schemeClr val="bg1"/>
              </a:solidFill>
            </a:endParaRPr>
          </a:p>
        </p:txBody>
      </p:sp>
      <p:sp>
        <p:nvSpPr>
          <p:cNvPr id="186" name="Google Shape;186;p3"/>
          <p:cNvSpPr txBox="1"/>
          <p:nvPr>
            <p:ph type="title"/>
          </p:nvPr>
        </p:nvSpPr>
        <p:spPr>
          <a:xfrm>
            <a:off x="893762" y="288925"/>
            <a:ext cx="6573837" cy="674687"/>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100000"/>
              </a:lnSpc>
              <a:spcBef>
                <a:spcPts val="0"/>
              </a:spcBef>
              <a:spcAft>
                <a:spcPts val="0"/>
              </a:spcAft>
              <a:buClr>
                <a:srgbClr val="3376C7"/>
              </a:buClr>
              <a:buSzPts val="4000"/>
              <a:buFont typeface="Arial" panose="020B0604020202020204"/>
              <a:buNone/>
            </a:pPr>
            <a:r>
              <a:rPr lang="vi-VN" altLang="en-US" sz="4000" b="1" i="0" u="none">
                <a:solidFill>
                  <a:srgbClr val="3376C7"/>
                </a:solidFill>
                <a:latin typeface="Arial" panose="020B0604020202020204"/>
                <a:ea typeface="Arial" panose="020B0604020202020204"/>
                <a:cs typeface="Arial" panose="020B0604020202020204"/>
                <a:sym typeface="Arial" panose="020B0604020202020204"/>
              </a:rPr>
              <a:t>2. Tính toán mô </a:t>
            </a:r>
            <a:r>
              <a:rPr lang="vi-VN" altLang="en-US" sz="4000" b="1" i="0" u="none">
                <a:solidFill>
                  <a:srgbClr val="3376C7"/>
                </a:solidFill>
                <a:latin typeface="Arial" panose="020B0604020202020204"/>
                <a:ea typeface="Arial" panose="020B0604020202020204"/>
                <a:cs typeface="Arial" panose="020B0604020202020204"/>
                <a:sym typeface="Arial" panose="020B0604020202020204"/>
              </a:rPr>
              <a:t>phỏng</a:t>
            </a:r>
            <a:endParaRPr lang="vi-VN" altLang="en-US" sz="4000" b="1" i="0" u="none">
              <a:solidFill>
                <a:srgbClr val="3376C7"/>
              </a:solidFill>
              <a:latin typeface="Arial" panose="020B0604020202020204"/>
              <a:ea typeface="Arial" panose="020B0604020202020204"/>
              <a:cs typeface="Arial" panose="020B0604020202020204"/>
              <a:sym typeface="Arial" panose="020B0604020202020204"/>
            </a:endParaRPr>
          </a:p>
        </p:txBody>
      </p:sp>
      <p:sp>
        <p:nvSpPr>
          <p:cNvPr id="187" name="Google Shape;187;p3"/>
          <p:cNvSpPr txBox="1"/>
          <p:nvPr/>
        </p:nvSpPr>
        <p:spPr>
          <a:xfrm>
            <a:off x="7010400" y="6492875"/>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Arial" panose="020B0604020202020204"/>
              <a:buNone/>
            </a:pPr>
            <a:fld id="{00000000-1234-1234-1234-123412341234}" type="slidenum">
              <a:rPr lang="en-US" sz="1200" b="0" i="0" u="none" strike="noStrike" cap="none">
                <a:solidFill>
                  <a:srgbClr val="898989"/>
                </a:solidFill>
                <a:latin typeface="Arial" panose="020B0604020202020204"/>
                <a:ea typeface="Arial" panose="020B0604020202020204"/>
                <a:cs typeface="Arial" panose="020B0604020202020204"/>
                <a:sym typeface="Arial" panose="020B0604020202020204"/>
              </a:rPr>
            </a:fld>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88" name="Google Shape;188;p3"/>
          <p:cNvSpPr txBox="1"/>
          <p:nvPr/>
        </p:nvSpPr>
        <p:spPr>
          <a:xfrm>
            <a:off x="519430" y="1346835"/>
            <a:ext cx="7848600" cy="67437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2400"/>
              <a:buFont typeface="Arial" panose="020B0604020202020204"/>
              <a:buNone/>
            </a:pPr>
            <a:r>
              <a:rPr lang="vi-VN" altLang="en-US" sz="2000" b="1" i="0" u="none" strike="noStrike" cap="none">
                <a:solidFill>
                  <a:srgbClr val="000000"/>
                </a:solidFill>
                <a:latin typeface="Arial" panose="020B0604020202020204"/>
                <a:ea typeface="Arial" panose="020B0604020202020204"/>
                <a:cs typeface="Arial" panose="020B0604020202020204"/>
                <a:sym typeface="Arial" panose="020B0604020202020204"/>
              </a:rPr>
              <a:t>Thiết mạch đọc </a:t>
            </a:r>
            <a:r>
              <a:rPr lang="vi-VN" altLang="en-US" sz="2000" b="1" i="0" u="none" strike="noStrike" cap="none">
                <a:solidFill>
                  <a:srgbClr val="000000"/>
                </a:solidFill>
                <a:latin typeface="Arial" panose="020B0604020202020204"/>
                <a:ea typeface="Arial" panose="020B0604020202020204"/>
                <a:cs typeface="Arial" panose="020B0604020202020204"/>
                <a:sym typeface="Arial" panose="020B0604020202020204"/>
              </a:rPr>
              <a:t>ADC</a:t>
            </a:r>
            <a:endParaRPr lang="vi-VN" altLang="en-US" sz="2000" b="1"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chemeClr val="dk1"/>
              </a:buClr>
              <a:buSzPts val="2400"/>
              <a:buFont typeface="Arial" panose="020B0604020202020204"/>
              <a:buNone/>
            </a:pPr>
            <a:endPar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6" name="Text Box 5"/>
          <p:cNvSpPr txBox="1"/>
          <p:nvPr/>
        </p:nvSpPr>
        <p:spPr>
          <a:xfrm>
            <a:off x="2850515" y="6492875"/>
            <a:ext cx="3443605" cy="306705"/>
          </a:xfrm>
          <a:prstGeom prst="rect">
            <a:avLst/>
          </a:prstGeom>
          <a:noFill/>
        </p:spPr>
        <p:txBody>
          <a:bodyPr wrap="square" rtlCol="0">
            <a:spAutoFit/>
          </a:bodyPr>
          <a:p>
            <a:r>
              <a:rPr lang="vi-VN" altLang="en-US"/>
              <a:t>Mô </a:t>
            </a:r>
            <a:r>
              <a:rPr lang="en-US" altLang="en-US"/>
              <a:t>phỏng với giá trị </a:t>
            </a:r>
            <a:r>
              <a:rPr lang="vi-VN" altLang="en-US"/>
              <a:t>1</a:t>
            </a:r>
            <a:r>
              <a:rPr lang="en-US" altLang="en-US"/>
              <a:t>Kg ở nhiệt </a:t>
            </a:r>
            <a:r>
              <a:rPr lang="en-US" altLang="en-US"/>
              <a:t>đ</a:t>
            </a:r>
            <a:r>
              <a:rPr lang="en-US" altLang="en-US"/>
              <a:t>ộ 0</a:t>
            </a:r>
            <a:r>
              <a:rPr lang="en-US" altLang="en-US"/>
              <a:t>°</a:t>
            </a:r>
            <a:r>
              <a:rPr lang="en-US" altLang="en-US"/>
              <a:t>C</a:t>
            </a:r>
            <a:endParaRPr lang="en-US" altLang="en-US"/>
          </a:p>
        </p:txBody>
      </p:sp>
      <p:pic>
        <p:nvPicPr>
          <p:cNvPr id="2" name="Picture 1"/>
          <p:cNvPicPr>
            <a:picLocks noChangeAspect="1"/>
          </p:cNvPicPr>
          <p:nvPr/>
        </p:nvPicPr>
        <p:blipFill>
          <a:blip r:embed="rId1"/>
          <a:stretch>
            <a:fillRect/>
          </a:stretch>
        </p:blipFill>
        <p:spPr>
          <a:xfrm>
            <a:off x="673100" y="1724660"/>
            <a:ext cx="7694930" cy="4708525"/>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85" name="Shape 185"/>
        <p:cNvGrpSpPr/>
        <p:nvPr/>
      </p:nvGrpSpPr>
      <p:grpSpPr>
        <a:xfrm>
          <a:off x="0" y="0"/>
          <a:ext cx="0" cy="0"/>
          <a:chOff x="0" y="0"/>
          <a:chExt cx="0" cy="0"/>
        </a:xfrm>
      </p:grpSpPr>
      <p:sp>
        <p:nvSpPr>
          <p:cNvPr id="186" name="Google Shape;186;p3"/>
          <p:cNvSpPr txBox="1"/>
          <p:nvPr>
            <p:ph type="title"/>
          </p:nvPr>
        </p:nvSpPr>
        <p:spPr>
          <a:xfrm>
            <a:off x="893762" y="288925"/>
            <a:ext cx="6573837" cy="674687"/>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100000"/>
              </a:lnSpc>
              <a:spcBef>
                <a:spcPts val="0"/>
              </a:spcBef>
              <a:spcAft>
                <a:spcPts val="0"/>
              </a:spcAft>
              <a:buClr>
                <a:srgbClr val="3376C7"/>
              </a:buClr>
              <a:buSzPts val="4000"/>
              <a:buFont typeface="Arial" panose="020B0604020202020204"/>
              <a:buNone/>
            </a:pPr>
            <a:r>
              <a:rPr lang="vi-VN" altLang="en-US" sz="4000" b="1" i="0" u="none">
                <a:solidFill>
                  <a:srgbClr val="3376C7"/>
                </a:solidFill>
                <a:latin typeface="Arial" panose="020B0604020202020204"/>
                <a:ea typeface="Arial" panose="020B0604020202020204"/>
                <a:cs typeface="Arial" panose="020B0604020202020204"/>
                <a:sym typeface="Arial" panose="020B0604020202020204"/>
              </a:rPr>
              <a:t>2. Tính toán mô </a:t>
            </a:r>
            <a:r>
              <a:rPr lang="vi-VN" altLang="en-US" sz="4000" b="1" i="0" u="none">
                <a:solidFill>
                  <a:srgbClr val="3376C7"/>
                </a:solidFill>
                <a:latin typeface="Arial" panose="020B0604020202020204"/>
                <a:ea typeface="Arial" panose="020B0604020202020204"/>
                <a:cs typeface="Arial" panose="020B0604020202020204"/>
                <a:sym typeface="Arial" panose="020B0604020202020204"/>
              </a:rPr>
              <a:t>phỏng</a:t>
            </a:r>
            <a:endParaRPr lang="vi-VN" altLang="en-US" sz="4000" b="1" i="0" u="none">
              <a:solidFill>
                <a:srgbClr val="3376C7"/>
              </a:solidFill>
              <a:latin typeface="Arial" panose="020B0604020202020204"/>
              <a:ea typeface="Arial" panose="020B0604020202020204"/>
              <a:cs typeface="Arial" panose="020B0604020202020204"/>
              <a:sym typeface="Arial" panose="020B0604020202020204"/>
            </a:endParaRPr>
          </a:p>
        </p:txBody>
      </p:sp>
      <p:sp>
        <p:nvSpPr>
          <p:cNvPr id="187" name="Google Shape;187;p3"/>
          <p:cNvSpPr txBox="1"/>
          <p:nvPr/>
        </p:nvSpPr>
        <p:spPr>
          <a:xfrm>
            <a:off x="7010400" y="6492875"/>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Arial" panose="020B0604020202020204"/>
              <a:buNone/>
            </a:pPr>
            <a:fld id="{00000000-1234-1234-1234-123412341234}" type="slidenum">
              <a:rPr lang="en-US" sz="1200" b="0" i="0" u="none" strike="noStrike" cap="none">
                <a:solidFill>
                  <a:srgbClr val="898989"/>
                </a:solidFill>
                <a:latin typeface="Arial" panose="020B0604020202020204"/>
                <a:ea typeface="Arial" panose="020B0604020202020204"/>
                <a:cs typeface="Arial" panose="020B0604020202020204"/>
                <a:sym typeface="Arial" panose="020B0604020202020204"/>
              </a:rPr>
            </a:fld>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88" name="Google Shape;188;p3"/>
          <p:cNvSpPr txBox="1"/>
          <p:nvPr/>
        </p:nvSpPr>
        <p:spPr>
          <a:xfrm>
            <a:off x="519430" y="1346835"/>
            <a:ext cx="7848600" cy="67437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2400"/>
              <a:buFont typeface="Arial" panose="020B0604020202020204"/>
              <a:buNone/>
            </a:pPr>
            <a:r>
              <a:rPr lang="vi-VN" altLang="en-US" sz="2000" b="1" i="0" u="none" strike="noStrike" cap="none">
                <a:solidFill>
                  <a:srgbClr val="000000"/>
                </a:solidFill>
                <a:latin typeface="Arial" panose="020B0604020202020204"/>
                <a:ea typeface="Arial" panose="020B0604020202020204"/>
                <a:cs typeface="Arial" panose="020B0604020202020204"/>
                <a:sym typeface="Arial" panose="020B0604020202020204"/>
              </a:rPr>
              <a:t>Tổng quan mô </a:t>
            </a:r>
            <a:r>
              <a:rPr lang="vi-VN" altLang="en-US" sz="2000" b="1" i="0" u="none" strike="noStrike" cap="none">
                <a:solidFill>
                  <a:srgbClr val="000000"/>
                </a:solidFill>
                <a:latin typeface="Arial" panose="020B0604020202020204"/>
                <a:ea typeface="Arial" panose="020B0604020202020204"/>
                <a:cs typeface="Arial" panose="020B0604020202020204"/>
                <a:sym typeface="Arial" panose="020B0604020202020204"/>
              </a:rPr>
              <a:t>phỏng </a:t>
            </a:r>
            <a:endParaRPr lang="vi-VN" altLang="en-US" sz="2000" b="1"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chemeClr val="dk1"/>
              </a:buClr>
              <a:buSzPts val="2400"/>
              <a:buFont typeface="Arial" panose="020B0604020202020204"/>
              <a:buNone/>
            </a:pPr>
            <a:endPar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4" name="Text Box 3"/>
          <p:cNvSpPr txBox="1"/>
          <p:nvPr/>
        </p:nvSpPr>
        <p:spPr>
          <a:xfrm>
            <a:off x="-256540" y="6433185"/>
            <a:ext cx="9400540" cy="982980"/>
          </a:xfrm>
          <a:prstGeom prst="rect">
            <a:avLst/>
          </a:prstGeom>
          <a:solidFill>
            <a:schemeClr val="bg1"/>
          </a:solidFill>
        </p:spPr>
        <p:txBody>
          <a:bodyPr wrap="square" rtlCol="0">
            <a:noAutofit/>
          </a:bodyPr>
          <a:p>
            <a:endParaRPr lang="en-US">
              <a:solidFill>
                <a:schemeClr val="bg1"/>
              </a:solidFill>
            </a:endParaRPr>
          </a:p>
        </p:txBody>
      </p:sp>
      <p:pic>
        <p:nvPicPr>
          <p:cNvPr id="2" name="Picture 1"/>
          <p:cNvPicPr>
            <a:picLocks noChangeAspect="1"/>
          </p:cNvPicPr>
          <p:nvPr/>
        </p:nvPicPr>
        <p:blipFill>
          <a:blip r:embed="rId1"/>
          <a:stretch>
            <a:fillRect/>
          </a:stretch>
        </p:blipFill>
        <p:spPr>
          <a:xfrm>
            <a:off x="152400" y="2228850"/>
            <a:ext cx="8839200" cy="307975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85" name="Shape 185"/>
        <p:cNvGrpSpPr/>
        <p:nvPr/>
      </p:nvGrpSpPr>
      <p:grpSpPr>
        <a:xfrm>
          <a:off x="0" y="0"/>
          <a:ext cx="0" cy="0"/>
          <a:chOff x="0" y="0"/>
          <a:chExt cx="0" cy="0"/>
        </a:xfrm>
      </p:grpSpPr>
      <p:sp>
        <p:nvSpPr>
          <p:cNvPr id="186" name="Google Shape;186;p3"/>
          <p:cNvSpPr txBox="1"/>
          <p:nvPr>
            <p:ph type="title"/>
          </p:nvPr>
        </p:nvSpPr>
        <p:spPr>
          <a:xfrm>
            <a:off x="893762" y="288925"/>
            <a:ext cx="6573837" cy="674687"/>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100000"/>
              </a:lnSpc>
              <a:spcBef>
                <a:spcPts val="0"/>
              </a:spcBef>
              <a:spcAft>
                <a:spcPts val="0"/>
              </a:spcAft>
              <a:buClr>
                <a:srgbClr val="3376C7"/>
              </a:buClr>
              <a:buSzPts val="4000"/>
              <a:buFont typeface="Arial" panose="020B0604020202020204"/>
              <a:buNone/>
            </a:pPr>
            <a:r>
              <a:rPr lang="vi-VN" altLang="en-US" sz="4000" b="1" i="0" u="none">
                <a:solidFill>
                  <a:srgbClr val="3376C7"/>
                </a:solidFill>
                <a:latin typeface="Arial" panose="020B0604020202020204"/>
                <a:ea typeface="Arial" panose="020B0604020202020204"/>
                <a:cs typeface="Arial" panose="020B0604020202020204"/>
                <a:sym typeface="Arial" panose="020B0604020202020204"/>
              </a:rPr>
              <a:t>2. Tính toán mô </a:t>
            </a:r>
            <a:r>
              <a:rPr lang="vi-VN" altLang="en-US" sz="4000" b="1" i="0" u="none">
                <a:solidFill>
                  <a:srgbClr val="3376C7"/>
                </a:solidFill>
                <a:latin typeface="Arial" panose="020B0604020202020204"/>
                <a:ea typeface="Arial" panose="020B0604020202020204"/>
                <a:cs typeface="Arial" panose="020B0604020202020204"/>
                <a:sym typeface="Arial" panose="020B0604020202020204"/>
              </a:rPr>
              <a:t>phỏng</a:t>
            </a:r>
            <a:endParaRPr lang="vi-VN" altLang="en-US" sz="4000" b="1" i="0" u="none">
              <a:solidFill>
                <a:srgbClr val="3376C7"/>
              </a:solidFill>
              <a:latin typeface="Arial" panose="020B0604020202020204"/>
              <a:ea typeface="Arial" panose="020B0604020202020204"/>
              <a:cs typeface="Arial" panose="020B0604020202020204"/>
              <a:sym typeface="Arial" panose="020B0604020202020204"/>
            </a:endParaRPr>
          </a:p>
        </p:txBody>
      </p:sp>
      <p:sp>
        <p:nvSpPr>
          <p:cNvPr id="187" name="Google Shape;187;p3"/>
          <p:cNvSpPr txBox="1"/>
          <p:nvPr/>
        </p:nvSpPr>
        <p:spPr>
          <a:xfrm>
            <a:off x="7010400" y="6492875"/>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Arial" panose="020B0604020202020204"/>
              <a:buNone/>
            </a:pPr>
            <a:fld id="{00000000-1234-1234-1234-123412341234}" type="slidenum">
              <a:rPr lang="en-US" sz="1200" b="0" i="0" u="none" strike="noStrike" cap="none">
                <a:solidFill>
                  <a:srgbClr val="898989"/>
                </a:solidFill>
                <a:latin typeface="Arial" panose="020B0604020202020204"/>
                <a:ea typeface="Arial" panose="020B0604020202020204"/>
                <a:cs typeface="Arial" panose="020B0604020202020204"/>
                <a:sym typeface="Arial" panose="020B0604020202020204"/>
              </a:rPr>
            </a:fld>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88" name="Google Shape;188;p3"/>
          <p:cNvSpPr txBox="1"/>
          <p:nvPr/>
        </p:nvSpPr>
        <p:spPr>
          <a:xfrm>
            <a:off x="519430" y="1346835"/>
            <a:ext cx="7848600" cy="98234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2400"/>
              <a:buFont typeface="Arial" panose="020B0604020202020204"/>
              <a:buNone/>
            </a:pPr>
            <a:r>
              <a:rPr lang="vi-VN" altLang="en-US" sz="2000" b="1" i="0" u="none" strike="noStrike" cap="none">
                <a:solidFill>
                  <a:srgbClr val="000000"/>
                </a:solidFill>
                <a:latin typeface="Arial" panose="020B0604020202020204"/>
                <a:ea typeface="Arial" panose="020B0604020202020204"/>
                <a:cs typeface="Arial" panose="020B0604020202020204"/>
                <a:sym typeface="Arial" panose="020B0604020202020204"/>
              </a:rPr>
              <a:t>Thống kê kết quả mô </a:t>
            </a:r>
            <a:r>
              <a:rPr lang="vi-VN" altLang="en-US" sz="2000" b="1" i="0" u="none" strike="noStrike" cap="none">
                <a:solidFill>
                  <a:srgbClr val="000000"/>
                </a:solidFill>
                <a:latin typeface="Arial" panose="020B0604020202020204"/>
                <a:ea typeface="Arial" panose="020B0604020202020204"/>
                <a:cs typeface="Arial" panose="020B0604020202020204"/>
                <a:sym typeface="Arial" panose="020B0604020202020204"/>
              </a:rPr>
              <a:t>phỏng</a:t>
            </a:r>
            <a:endParaRPr lang="vi-VN" altLang="en-US" sz="2000" b="1"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chemeClr val="dk1"/>
              </a:buClr>
              <a:buSzPts val="2400"/>
              <a:buFont typeface="Arial" panose="020B0604020202020204"/>
              <a:buNone/>
            </a:pPr>
            <a:endParaRPr lang="vi-VN" altLang="en-US" sz="2000" b="1"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chemeClr val="dk1"/>
              </a:buClr>
              <a:buSzPts val="2400"/>
              <a:buFont typeface="Arial" panose="020B0604020202020204"/>
              <a:buNone/>
            </a:pPr>
            <a:endPar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4" name="Text Box 3"/>
          <p:cNvSpPr txBox="1"/>
          <p:nvPr/>
        </p:nvSpPr>
        <p:spPr>
          <a:xfrm>
            <a:off x="-256540" y="6433185"/>
            <a:ext cx="9400540" cy="982980"/>
          </a:xfrm>
          <a:prstGeom prst="rect">
            <a:avLst/>
          </a:prstGeom>
          <a:solidFill>
            <a:schemeClr val="bg1"/>
          </a:solidFill>
        </p:spPr>
        <p:txBody>
          <a:bodyPr wrap="square" rtlCol="0">
            <a:noAutofit/>
          </a:bodyPr>
          <a:p>
            <a:endParaRPr lang="en-US">
              <a:solidFill>
                <a:schemeClr val="bg1"/>
              </a:solidFill>
            </a:endParaRPr>
          </a:p>
        </p:txBody>
      </p:sp>
      <p:pic>
        <p:nvPicPr>
          <p:cNvPr id="2" name="Picture 1"/>
          <p:cNvPicPr>
            <a:picLocks noChangeAspect="1"/>
          </p:cNvPicPr>
          <p:nvPr/>
        </p:nvPicPr>
        <p:blipFill>
          <a:blip r:embed="rId1"/>
          <a:stretch>
            <a:fillRect/>
          </a:stretch>
        </p:blipFill>
        <p:spPr>
          <a:xfrm>
            <a:off x="240030" y="1679575"/>
            <a:ext cx="4234815" cy="2352040"/>
          </a:xfrm>
          <a:prstGeom prst="rect">
            <a:avLst/>
          </a:prstGeom>
        </p:spPr>
      </p:pic>
      <p:pic>
        <p:nvPicPr>
          <p:cNvPr id="3" name="Picture 2"/>
          <p:cNvPicPr>
            <a:picLocks noChangeAspect="1"/>
          </p:cNvPicPr>
          <p:nvPr/>
        </p:nvPicPr>
        <p:blipFill>
          <a:blip r:embed="rId2"/>
          <a:stretch>
            <a:fillRect/>
          </a:stretch>
        </p:blipFill>
        <p:spPr>
          <a:xfrm>
            <a:off x="4566920" y="1679575"/>
            <a:ext cx="4311015" cy="2249170"/>
          </a:xfrm>
          <a:prstGeom prst="rect">
            <a:avLst/>
          </a:prstGeom>
        </p:spPr>
      </p:pic>
      <p:pic>
        <p:nvPicPr>
          <p:cNvPr id="5" name="Picture 4"/>
          <p:cNvPicPr>
            <a:picLocks noChangeAspect="1"/>
          </p:cNvPicPr>
          <p:nvPr/>
        </p:nvPicPr>
        <p:blipFill>
          <a:blip r:embed="rId3"/>
          <a:stretch>
            <a:fillRect/>
          </a:stretch>
        </p:blipFill>
        <p:spPr>
          <a:xfrm>
            <a:off x="171450" y="4311015"/>
            <a:ext cx="4251960" cy="2240280"/>
          </a:xfrm>
          <a:prstGeom prst="rect">
            <a:avLst/>
          </a:prstGeom>
        </p:spPr>
      </p:pic>
      <p:pic>
        <p:nvPicPr>
          <p:cNvPr id="6" name="Picture 5"/>
          <p:cNvPicPr>
            <a:picLocks noChangeAspect="1"/>
          </p:cNvPicPr>
          <p:nvPr/>
        </p:nvPicPr>
        <p:blipFill>
          <a:blip r:embed="rId4"/>
          <a:stretch>
            <a:fillRect/>
          </a:stretch>
        </p:blipFill>
        <p:spPr>
          <a:xfrm>
            <a:off x="4547870" y="4311015"/>
            <a:ext cx="4330065" cy="2240915"/>
          </a:xfrm>
          <a:prstGeom prst="rect">
            <a:avLst/>
          </a:prstGeom>
        </p:spPr>
      </p:pic>
      <p:sp>
        <p:nvSpPr>
          <p:cNvPr id="7" name="Text Box 6"/>
          <p:cNvSpPr txBox="1"/>
          <p:nvPr/>
        </p:nvSpPr>
        <p:spPr>
          <a:xfrm>
            <a:off x="3642995" y="4030345"/>
            <a:ext cx="2083435" cy="306705"/>
          </a:xfrm>
          <a:prstGeom prst="rect">
            <a:avLst/>
          </a:prstGeom>
          <a:noFill/>
        </p:spPr>
        <p:txBody>
          <a:bodyPr wrap="square" rtlCol="0">
            <a:spAutoFit/>
          </a:bodyPr>
          <a:p>
            <a:r>
              <a:rPr lang="vi-VN" altLang="en-US"/>
              <a:t>Dòng </a:t>
            </a:r>
            <a:r>
              <a:rPr lang="vi-VN" altLang="en-US"/>
              <a:t>và áp tại T = 0°</a:t>
            </a:r>
            <a:r>
              <a:rPr lang="vi-VN" altLang="en-US"/>
              <a:t>C</a:t>
            </a:r>
            <a:endParaRPr lang="vi-VN" altLang="en-US"/>
          </a:p>
        </p:txBody>
      </p:sp>
      <p:sp>
        <p:nvSpPr>
          <p:cNvPr id="8" name="Text Box 7"/>
          <p:cNvSpPr txBox="1"/>
          <p:nvPr/>
        </p:nvSpPr>
        <p:spPr>
          <a:xfrm>
            <a:off x="3642995" y="6551295"/>
            <a:ext cx="2192655" cy="306705"/>
          </a:xfrm>
          <a:prstGeom prst="rect">
            <a:avLst/>
          </a:prstGeom>
          <a:noFill/>
        </p:spPr>
        <p:txBody>
          <a:bodyPr wrap="square" rtlCol="0">
            <a:spAutoFit/>
          </a:bodyPr>
          <a:p>
            <a:r>
              <a:rPr lang="vi-VN" altLang="en-US"/>
              <a:t>Dòng và áp tại T = </a:t>
            </a:r>
            <a:r>
              <a:rPr lang="vi-VN" altLang="en-US"/>
              <a:t>50°</a:t>
            </a:r>
            <a:r>
              <a:rPr lang="vi-VN" altLang="en-US"/>
              <a:t>C</a:t>
            </a:r>
            <a:endParaRPr lang="vi-VN" alt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206" name="Shape 206"/>
        <p:cNvGrpSpPr/>
        <p:nvPr/>
      </p:nvGrpSpPr>
      <p:grpSpPr>
        <a:xfrm>
          <a:off x="0" y="0"/>
          <a:ext cx="0" cy="0"/>
          <a:chOff x="0" y="0"/>
          <a:chExt cx="0" cy="0"/>
        </a:xfrm>
      </p:grpSpPr>
      <p:sp>
        <p:nvSpPr>
          <p:cNvPr id="207" name="Google Shape;207;p6"/>
          <p:cNvSpPr txBox="1"/>
          <p:nvPr>
            <p:ph type="title"/>
          </p:nvPr>
        </p:nvSpPr>
        <p:spPr>
          <a:xfrm>
            <a:off x="893762" y="288925"/>
            <a:ext cx="8250237" cy="674687"/>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100000"/>
              </a:lnSpc>
              <a:spcBef>
                <a:spcPts val="0"/>
              </a:spcBef>
              <a:spcAft>
                <a:spcPts val="0"/>
              </a:spcAft>
              <a:buClr>
                <a:srgbClr val="3376C7"/>
              </a:buClr>
              <a:buSzPts val="4000"/>
              <a:buFont typeface="Arial" panose="020B0604020202020204"/>
              <a:buNone/>
            </a:pPr>
            <a:r>
              <a:rPr lang="en-US" sz="4000" b="1" i="0" u="none">
                <a:solidFill>
                  <a:srgbClr val="3376C7"/>
                </a:solidFill>
                <a:latin typeface="Arial" panose="020B0604020202020204"/>
                <a:ea typeface="Arial" panose="020B0604020202020204"/>
                <a:cs typeface="Arial" panose="020B0604020202020204"/>
                <a:sym typeface="Arial" panose="020B0604020202020204"/>
              </a:rPr>
              <a:t>3. Thiết kế phần cứng</a:t>
            </a:r>
            <a:endParaRPr lang="en-US" sz="4000" b="1" i="0" u="none">
              <a:solidFill>
                <a:srgbClr val="3376C7"/>
              </a:solidFill>
              <a:latin typeface="Arial" panose="020B0604020202020204"/>
              <a:ea typeface="Arial" panose="020B0604020202020204"/>
              <a:cs typeface="Arial" panose="020B0604020202020204"/>
              <a:sym typeface="Arial" panose="020B0604020202020204"/>
            </a:endParaRPr>
          </a:p>
        </p:txBody>
      </p:sp>
      <p:sp>
        <p:nvSpPr>
          <p:cNvPr id="208" name="Google Shape;208;p6"/>
          <p:cNvSpPr txBox="1"/>
          <p:nvPr/>
        </p:nvSpPr>
        <p:spPr>
          <a:xfrm>
            <a:off x="7010400" y="6492875"/>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Arial" panose="020B0604020202020204"/>
              <a:buNone/>
            </a:pPr>
            <a:fld id="{00000000-1234-1234-1234-123412341234}" type="slidenum">
              <a:rPr lang="en-US" sz="1200" b="0" i="0" u="none" strike="noStrike" cap="none">
                <a:solidFill>
                  <a:srgbClr val="898989"/>
                </a:solidFill>
                <a:latin typeface="Arial" panose="020B0604020202020204"/>
                <a:ea typeface="Arial" panose="020B0604020202020204"/>
                <a:cs typeface="Arial" panose="020B0604020202020204"/>
                <a:sym typeface="Arial" panose="020B0604020202020204"/>
              </a:rPr>
            </a:fld>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pic>
        <p:nvPicPr>
          <p:cNvPr id="2" name="Picture 1"/>
          <p:cNvPicPr>
            <a:picLocks noChangeAspect="1"/>
          </p:cNvPicPr>
          <p:nvPr/>
        </p:nvPicPr>
        <p:blipFill>
          <a:blip r:embed="rId1"/>
          <a:stretch>
            <a:fillRect/>
          </a:stretch>
        </p:blipFill>
        <p:spPr>
          <a:xfrm>
            <a:off x="1482090" y="1168400"/>
            <a:ext cx="6456680" cy="5120005"/>
          </a:xfrm>
          <a:prstGeom prst="rect">
            <a:avLst/>
          </a:prstGeom>
        </p:spPr>
      </p:pic>
      <p:sp>
        <p:nvSpPr>
          <p:cNvPr id="4" name="Text Box 3"/>
          <p:cNvSpPr txBox="1"/>
          <p:nvPr/>
        </p:nvSpPr>
        <p:spPr>
          <a:xfrm>
            <a:off x="-256540" y="6433185"/>
            <a:ext cx="9400540" cy="982980"/>
          </a:xfrm>
          <a:prstGeom prst="rect">
            <a:avLst/>
          </a:prstGeom>
          <a:solidFill>
            <a:schemeClr val="bg1"/>
          </a:solidFill>
        </p:spPr>
        <p:txBody>
          <a:bodyPr wrap="square" rtlCol="0">
            <a:noAutofit/>
          </a:bodyPr>
          <a:p>
            <a:endParaRPr lang="en-US">
              <a:solidFill>
                <a:schemeClr val="bg1"/>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206" name="Shape 206"/>
        <p:cNvGrpSpPr/>
        <p:nvPr/>
      </p:nvGrpSpPr>
      <p:grpSpPr>
        <a:xfrm>
          <a:off x="0" y="0"/>
          <a:ext cx="0" cy="0"/>
          <a:chOff x="0" y="0"/>
          <a:chExt cx="0" cy="0"/>
        </a:xfrm>
      </p:grpSpPr>
      <p:sp>
        <p:nvSpPr>
          <p:cNvPr id="207" name="Google Shape;207;p6"/>
          <p:cNvSpPr txBox="1"/>
          <p:nvPr>
            <p:ph type="title"/>
          </p:nvPr>
        </p:nvSpPr>
        <p:spPr>
          <a:xfrm>
            <a:off x="893762" y="288925"/>
            <a:ext cx="8250237" cy="674687"/>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100000"/>
              </a:lnSpc>
              <a:spcBef>
                <a:spcPts val="0"/>
              </a:spcBef>
              <a:spcAft>
                <a:spcPts val="0"/>
              </a:spcAft>
              <a:buClr>
                <a:srgbClr val="3376C7"/>
              </a:buClr>
              <a:buSzPts val="4000"/>
              <a:buFont typeface="Arial" panose="020B0604020202020204"/>
              <a:buNone/>
            </a:pPr>
            <a:r>
              <a:rPr lang="en-US" sz="4000" b="1" i="0" u="none">
                <a:solidFill>
                  <a:srgbClr val="3376C7"/>
                </a:solidFill>
                <a:latin typeface="Arial" panose="020B0604020202020204"/>
                <a:ea typeface="Arial" panose="020B0604020202020204"/>
                <a:cs typeface="Arial" panose="020B0604020202020204"/>
                <a:sym typeface="Arial" panose="020B0604020202020204"/>
              </a:rPr>
              <a:t>3. Thiết kế phần cứng</a:t>
            </a:r>
            <a:endParaRPr lang="en-US" sz="4000" b="1" i="0" u="none">
              <a:solidFill>
                <a:srgbClr val="3376C7"/>
              </a:solidFill>
              <a:latin typeface="Arial" panose="020B0604020202020204"/>
              <a:ea typeface="Arial" panose="020B0604020202020204"/>
              <a:cs typeface="Arial" panose="020B0604020202020204"/>
              <a:sym typeface="Arial" panose="020B0604020202020204"/>
            </a:endParaRPr>
          </a:p>
        </p:txBody>
      </p:sp>
      <p:sp>
        <p:nvSpPr>
          <p:cNvPr id="208" name="Google Shape;208;p6"/>
          <p:cNvSpPr txBox="1"/>
          <p:nvPr/>
        </p:nvSpPr>
        <p:spPr>
          <a:xfrm>
            <a:off x="7010400" y="6492875"/>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Arial" panose="020B0604020202020204"/>
              <a:buNone/>
            </a:pPr>
            <a:fld id="{00000000-1234-1234-1234-123412341234}" type="slidenum">
              <a:rPr lang="en-US" sz="1200" b="0" i="0" u="none" strike="noStrike" cap="none">
                <a:solidFill>
                  <a:srgbClr val="898989"/>
                </a:solidFill>
                <a:latin typeface="Arial" panose="020B0604020202020204"/>
                <a:ea typeface="Arial" panose="020B0604020202020204"/>
                <a:cs typeface="Arial" panose="020B0604020202020204"/>
                <a:sym typeface="Arial" panose="020B0604020202020204"/>
              </a:rPr>
            </a:fld>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pic>
        <p:nvPicPr>
          <p:cNvPr id="3" name="Picture 2"/>
          <p:cNvPicPr>
            <a:picLocks noChangeAspect="1"/>
          </p:cNvPicPr>
          <p:nvPr/>
        </p:nvPicPr>
        <p:blipFill>
          <a:blip r:embed="rId1"/>
          <a:stretch>
            <a:fillRect/>
          </a:stretch>
        </p:blipFill>
        <p:spPr>
          <a:xfrm>
            <a:off x="1161415" y="1174115"/>
            <a:ext cx="6821170" cy="4740275"/>
          </a:xfrm>
          <a:prstGeom prst="rect">
            <a:avLst/>
          </a:prstGeom>
        </p:spPr>
      </p:pic>
      <p:sp>
        <p:nvSpPr>
          <p:cNvPr id="4" name="Text Box 3"/>
          <p:cNvSpPr txBox="1"/>
          <p:nvPr/>
        </p:nvSpPr>
        <p:spPr>
          <a:xfrm>
            <a:off x="-256540" y="6433185"/>
            <a:ext cx="9400540" cy="982980"/>
          </a:xfrm>
          <a:prstGeom prst="rect">
            <a:avLst/>
          </a:prstGeom>
          <a:solidFill>
            <a:schemeClr val="bg1"/>
          </a:solidFill>
        </p:spPr>
        <p:txBody>
          <a:bodyPr wrap="square" rtlCol="0">
            <a:noAutofit/>
          </a:bodyPr>
          <a:p>
            <a:endParaRPr lang="en-US">
              <a:solidFill>
                <a:schemeClr val="bg1"/>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206" name="Shape 206"/>
        <p:cNvGrpSpPr/>
        <p:nvPr/>
      </p:nvGrpSpPr>
      <p:grpSpPr>
        <a:xfrm>
          <a:off x="0" y="0"/>
          <a:ext cx="0" cy="0"/>
          <a:chOff x="0" y="0"/>
          <a:chExt cx="0" cy="0"/>
        </a:xfrm>
      </p:grpSpPr>
      <p:sp>
        <p:nvSpPr>
          <p:cNvPr id="207" name="Google Shape;207;p6"/>
          <p:cNvSpPr txBox="1"/>
          <p:nvPr>
            <p:ph type="title"/>
          </p:nvPr>
        </p:nvSpPr>
        <p:spPr>
          <a:xfrm>
            <a:off x="893762" y="288925"/>
            <a:ext cx="8250237" cy="674687"/>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100000"/>
              </a:lnSpc>
              <a:spcBef>
                <a:spcPts val="0"/>
              </a:spcBef>
              <a:spcAft>
                <a:spcPts val="0"/>
              </a:spcAft>
              <a:buClr>
                <a:srgbClr val="3376C7"/>
              </a:buClr>
              <a:buSzPts val="4000"/>
              <a:buFont typeface="Arial" panose="020B0604020202020204"/>
              <a:buNone/>
            </a:pPr>
            <a:r>
              <a:rPr lang="en-US" sz="4000" b="1" i="0" u="none">
                <a:solidFill>
                  <a:srgbClr val="3376C7"/>
                </a:solidFill>
                <a:latin typeface="Arial" panose="020B0604020202020204"/>
                <a:ea typeface="Arial" panose="020B0604020202020204"/>
                <a:cs typeface="Arial" panose="020B0604020202020204"/>
                <a:sym typeface="Arial" panose="020B0604020202020204"/>
              </a:rPr>
              <a:t>3. Thiết kế phần cứng</a:t>
            </a:r>
            <a:endParaRPr lang="en-US" sz="4000" b="1" i="0" u="none">
              <a:solidFill>
                <a:srgbClr val="3376C7"/>
              </a:solidFill>
              <a:latin typeface="Arial" panose="020B0604020202020204"/>
              <a:ea typeface="Arial" panose="020B0604020202020204"/>
              <a:cs typeface="Arial" panose="020B0604020202020204"/>
              <a:sym typeface="Arial" panose="020B0604020202020204"/>
            </a:endParaRPr>
          </a:p>
        </p:txBody>
      </p:sp>
      <p:sp>
        <p:nvSpPr>
          <p:cNvPr id="208" name="Google Shape;208;p6"/>
          <p:cNvSpPr txBox="1"/>
          <p:nvPr/>
        </p:nvSpPr>
        <p:spPr>
          <a:xfrm>
            <a:off x="7010400" y="6492875"/>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Arial" panose="020B0604020202020204"/>
              <a:buNone/>
            </a:pPr>
            <a:fld id="{00000000-1234-1234-1234-123412341234}" type="slidenum">
              <a:rPr lang="en-US" sz="1200" b="0" i="0" u="none" strike="noStrike" cap="none">
                <a:solidFill>
                  <a:srgbClr val="898989"/>
                </a:solidFill>
                <a:latin typeface="Arial" panose="020B0604020202020204"/>
                <a:ea typeface="Arial" panose="020B0604020202020204"/>
                <a:cs typeface="Arial" panose="020B0604020202020204"/>
                <a:sym typeface="Arial" panose="020B0604020202020204"/>
              </a:rPr>
            </a:fld>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pic>
        <p:nvPicPr>
          <p:cNvPr id="2" name="Picture 1"/>
          <p:cNvPicPr>
            <a:picLocks noChangeAspect="1"/>
          </p:cNvPicPr>
          <p:nvPr/>
        </p:nvPicPr>
        <p:blipFill>
          <a:blip r:embed="rId1"/>
          <a:stretch>
            <a:fillRect/>
          </a:stretch>
        </p:blipFill>
        <p:spPr>
          <a:xfrm>
            <a:off x="480060" y="1569085"/>
            <a:ext cx="3898900" cy="4516120"/>
          </a:xfrm>
          <a:prstGeom prst="rect">
            <a:avLst/>
          </a:prstGeom>
        </p:spPr>
      </p:pic>
      <p:pic>
        <p:nvPicPr>
          <p:cNvPr id="4" name="Picture 3"/>
          <p:cNvPicPr>
            <a:picLocks noChangeAspect="1"/>
          </p:cNvPicPr>
          <p:nvPr/>
        </p:nvPicPr>
        <p:blipFill>
          <a:blip r:embed="rId2"/>
          <a:stretch>
            <a:fillRect/>
          </a:stretch>
        </p:blipFill>
        <p:spPr>
          <a:xfrm>
            <a:off x="4860925" y="1569085"/>
            <a:ext cx="3789045" cy="4515485"/>
          </a:xfrm>
          <a:prstGeom prst="rect">
            <a:avLst/>
          </a:prstGeom>
        </p:spPr>
      </p:pic>
      <p:sp>
        <p:nvSpPr>
          <p:cNvPr id="3" name="Text Box 2"/>
          <p:cNvSpPr txBox="1"/>
          <p:nvPr/>
        </p:nvSpPr>
        <p:spPr>
          <a:xfrm>
            <a:off x="-256540" y="6433185"/>
            <a:ext cx="9400540" cy="982980"/>
          </a:xfrm>
          <a:prstGeom prst="rect">
            <a:avLst/>
          </a:prstGeom>
          <a:solidFill>
            <a:schemeClr val="bg1"/>
          </a:solidFill>
        </p:spPr>
        <p:txBody>
          <a:bodyPr wrap="square" rtlCol="0">
            <a:noAutofit/>
          </a:bodyPr>
          <a:p>
            <a:endParaRPr lang="en-US">
              <a:solidFill>
                <a:schemeClr val="bg1"/>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206" name="Shape 206"/>
        <p:cNvGrpSpPr/>
        <p:nvPr/>
      </p:nvGrpSpPr>
      <p:grpSpPr>
        <a:xfrm>
          <a:off x="0" y="0"/>
          <a:ext cx="0" cy="0"/>
          <a:chOff x="0" y="0"/>
          <a:chExt cx="0" cy="0"/>
        </a:xfrm>
      </p:grpSpPr>
      <p:sp>
        <p:nvSpPr>
          <p:cNvPr id="207" name="Google Shape;207;p6"/>
          <p:cNvSpPr txBox="1"/>
          <p:nvPr>
            <p:ph type="title"/>
          </p:nvPr>
        </p:nvSpPr>
        <p:spPr>
          <a:xfrm>
            <a:off x="893762" y="288925"/>
            <a:ext cx="8250237" cy="674687"/>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100000"/>
              </a:lnSpc>
              <a:spcBef>
                <a:spcPts val="0"/>
              </a:spcBef>
              <a:spcAft>
                <a:spcPts val="0"/>
              </a:spcAft>
              <a:buClr>
                <a:srgbClr val="3376C7"/>
              </a:buClr>
              <a:buSzPts val="4000"/>
              <a:buFont typeface="Arial" panose="020B0604020202020204"/>
              <a:buNone/>
            </a:pPr>
            <a:r>
              <a:rPr lang="en-US" sz="4000" b="1" i="0" u="none">
                <a:solidFill>
                  <a:srgbClr val="3376C7"/>
                </a:solidFill>
                <a:latin typeface="Arial" panose="020B0604020202020204"/>
                <a:ea typeface="Arial" panose="020B0604020202020204"/>
                <a:cs typeface="Arial" panose="020B0604020202020204"/>
                <a:sym typeface="Arial" panose="020B0604020202020204"/>
              </a:rPr>
              <a:t>3. Thiết kế phần cứng</a:t>
            </a:r>
            <a:endParaRPr lang="en-US" sz="4000" b="1" i="0" u="none">
              <a:solidFill>
                <a:srgbClr val="3376C7"/>
              </a:solidFill>
              <a:latin typeface="Arial" panose="020B0604020202020204"/>
              <a:ea typeface="Arial" panose="020B0604020202020204"/>
              <a:cs typeface="Arial" panose="020B0604020202020204"/>
              <a:sym typeface="Arial" panose="020B0604020202020204"/>
            </a:endParaRPr>
          </a:p>
        </p:txBody>
      </p:sp>
      <p:sp>
        <p:nvSpPr>
          <p:cNvPr id="208" name="Google Shape;208;p6"/>
          <p:cNvSpPr txBox="1"/>
          <p:nvPr/>
        </p:nvSpPr>
        <p:spPr>
          <a:xfrm>
            <a:off x="7010400" y="6492875"/>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Arial" panose="020B0604020202020204"/>
              <a:buNone/>
            </a:pPr>
            <a:fld id="{00000000-1234-1234-1234-123412341234}" type="slidenum">
              <a:rPr lang="en-US" sz="1200" b="0" i="0" u="none" strike="noStrike" cap="none">
                <a:solidFill>
                  <a:srgbClr val="898989"/>
                </a:solidFill>
                <a:latin typeface="Arial" panose="020B0604020202020204"/>
                <a:ea typeface="Arial" panose="020B0604020202020204"/>
                <a:cs typeface="Arial" panose="020B0604020202020204"/>
                <a:sym typeface="Arial" panose="020B0604020202020204"/>
              </a:rPr>
            </a:fld>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pic>
        <p:nvPicPr>
          <p:cNvPr id="2" name="Picture 1"/>
          <p:cNvPicPr>
            <a:picLocks noChangeAspect="1"/>
          </p:cNvPicPr>
          <p:nvPr/>
        </p:nvPicPr>
        <p:blipFill>
          <a:blip r:embed="rId1"/>
          <a:stretch>
            <a:fillRect/>
          </a:stretch>
        </p:blipFill>
        <p:spPr>
          <a:xfrm>
            <a:off x="320040" y="1536065"/>
            <a:ext cx="4241165" cy="4652645"/>
          </a:xfrm>
          <a:prstGeom prst="rect">
            <a:avLst/>
          </a:prstGeom>
        </p:spPr>
      </p:pic>
      <p:pic>
        <p:nvPicPr>
          <p:cNvPr id="3" name="Picture 2"/>
          <p:cNvPicPr>
            <a:picLocks noChangeAspect="1"/>
          </p:cNvPicPr>
          <p:nvPr/>
        </p:nvPicPr>
        <p:blipFill>
          <a:blip r:embed="rId2"/>
          <a:stretch>
            <a:fillRect/>
          </a:stretch>
        </p:blipFill>
        <p:spPr>
          <a:xfrm>
            <a:off x="4809490" y="1503680"/>
            <a:ext cx="3951605" cy="4685030"/>
          </a:xfrm>
          <a:prstGeom prst="rect">
            <a:avLst/>
          </a:prstGeom>
        </p:spPr>
      </p:pic>
      <p:sp>
        <p:nvSpPr>
          <p:cNvPr id="4" name="Text Box 3"/>
          <p:cNvSpPr txBox="1"/>
          <p:nvPr/>
        </p:nvSpPr>
        <p:spPr>
          <a:xfrm>
            <a:off x="-256540" y="6433185"/>
            <a:ext cx="9400540" cy="982980"/>
          </a:xfrm>
          <a:prstGeom prst="rect">
            <a:avLst/>
          </a:prstGeom>
          <a:solidFill>
            <a:schemeClr val="bg1"/>
          </a:solidFill>
        </p:spPr>
        <p:txBody>
          <a:bodyPr wrap="square" rtlCol="0">
            <a:noAutofit/>
          </a:bodyPr>
          <a:p>
            <a:endParaRPr lang="en-US">
              <a:solidFill>
                <a:schemeClr val="bg1"/>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206" name="Shape 206"/>
        <p:cNvGrpSpPr/>
        <p:nvPr/>
      </p:nvGrpSpPr>
      <p:grpSpPr>
        <a:xfrm>
          <a:off x="0" y="0"/>
          <a:ext cx="0" cy="0"/>
          <a:chOff x="0" y="0"/>
          <a:chExt cx="0" cy="0"/>
        </a:xfrm>
      </p:grpSpPr>
      <p:sp>
        <p:nvSpPr>
          <p:cNvPr id="207" name="Google Shape;207;p6"/>
          <p:cNvSpPr txBox="1"/>
          <p:nvPr>
            <p:ph type="title"/>
          </p:nvPr>
        </p:nvSpPr>
        <p:spPr>
          <a:xfrm>
            <a:off x="893762" y="288925"/>
            <a:ext cx="8250237" cy="674687"/>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100000"/>
              </a:lnSpc>
              <a:spcBef>
                <a:spcPts val="0"/>
              </a:spcBef>
              <a:spcAft>
                <a:spcPts val="0"/>
              </a:spcAft>
              <a:buClr>
                <a:srgbClr val="3376C7"/>
              </a:buClr>
              <a:buSzPts val="4000"/>
              <a:buFont typeface="Arial" panose="020B0604020202020204"/>
              <a:buNone/>
            </a:pPr>
            <a:r>
              <a:rPr lang="en-US" sz="4000" b="1" i="0" u="none">
                <a:solidFill>
                  <a:srgbClr val="3376C7"/>
                </a:solidFill>
                <a:latin typeface="Arial" panose="020B0604020202020204"/>
                <a:ea typeface="Arial" panose="020B0604020202020204"/>
                <a:cs typeface="Arial" panose="020B0604020202020204"/>
                <a:sym typeface="Arial" panose="020B0604020202020204"/>
              </a:rPr>
              <a:t>3. Thiết kế phần cứng</a:t>
            </a:r>
            <a:endParaRPr lang="en-US" sz="4000" b="1" i="0" u="none">
              <a:solidFill>
                <a:srgbClr val="3376C7"/>
              </a:solidFill>
              <a:latin typeface="Arial" panose="020B0604020202020204"/>
              <a:ea typeface="Arial" panose="020B0604020202020204"/>
              <a:cs typeface="Arial" panose="020B0604020202020204"/>
              <a:sym typeface="Arial" panose="020B0604020202020204"/>
            </a:endParaRPr>
          </a:p>
        </p:txBody>
      </p:sp>
      <p:sp>
        <p:nvSpPr>
          <p:cNvPr id="208" name="Google Shape;208;p6"/>
          <p:cNvSpPr txBox="1"/>
          <p:nvPr/>
        </p:nvSpPr>
        <p:spPr>
          <a:xfrm>
            <a:off x="7010400" y="6492875"/>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Arial" panose="020B0604020202020204"/>
              <a:buNone/>
            </a:pPr>
            <a:fld id="{00000000-1234-1234-1234-123412341234}" type="slidenum">
              <a:rPr lang="en-US" sz="1200" b="0" i="0" u="none" strike="noStrike" cap="none">
                <a:solidFill>
                  <a:srgbClr val="898989"/>
                </a:solidFill>
                <a:latin typeface="Arial" panose="020B0604020202020204"/>
                <a:ea typeface="Arial" panose="020B0604020202020204"/>
                <a:cs typeface="Arial" panose="020B0604020202020204"/>
                <a:sym typeface="Arial" panose="020B0604020202020204"/>
              </a:rPr>
            </a:fld>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4" name="Text Box 3"/>
          <p:cNvSpPr txBox="1"/>
          <p:nvPr/>
        </p:nvSpPr>
        <p:spPr>
          <a:xfrm>
            <a:off x="-256540" y="6433185"/>
            <a:ext cx="9400540" cy="982980"/>
          </a:xfrm>
          <a:prstGeom prst="rect">
            <a:avLst/>
          </a:prstGeom>
          <a:solidFill>
            <a:schemeClr val="bg1"/>
          </a:solidFill>
        </p:spPr>
        <p:txBody>
          <a:bodyPr wrap="square" rtlCol="0">
            <a:noAutofit/>
          </a:bodyPr>
          <a:p>
            <a:endParaRPr lang="en-US">
              <a:solidFill>
                <a:schemeClr val="bg1"/>
              </a:solidFill>
            </a:endParaRPr>
          </a:p>
        </p:txBody>
      </p:sp>
      <p:pic>
        <p:nvPicPr>
          <p:cNvPr id="2" name="Picture 1" descr="no_component_board"/>
          <p:cNvPicPr>
            <a:picLocks noChangeAspect="1"/>
          </p:cNvPicPr>
          <p:nvPr/>
        </p:nvPicPr>
        <p:blipFill>
          <a:blip r:embed="rId1"/>
          <a:stretch>
            <a:fillRect/>
          </a:stretch>
        </p:blipFill>
        <p:spPr>
          <a:xfrm>
            <a:off x="549910" y="1443990"/>
            <a:ext cx="3916045" cy="4671060"/>
          </a:xfrm>
          <a:prstGeom prst="rect">
            <a:avLst/>
          </a:prstGeom>
        </p:spPr>
      </p:pic>
      <p:pic>
        <p:nvPicPr>
          <p:cNvPr id="5" name="Picture 4"/>
          <p:cNvPicPr>
            <a:picLocks noChangeAspect="1"/>
          </p:cNvPicPr>
          <p:nvPr/>
        </p:nvPicPr>
        <p:blipFill>
          <a:blip r:embed="rId2"/>
          <a:stretch>
            <a:fillRect/>
          </a:stretch>
        </p:blipFill>
        <p:spPr>
          <a:xfrm>
            <a:off x="4723765" y="1444625"/>
            <a:ext cx="3962400" cy="467042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68" name="Shape 168"/>
        <p:cNvGrpSpPr/>
        <p:nvPr/>
      </p:nvGrpSpPr>
      <p:grpSpPr>
        <a:xfrm>
          <a:off x="0" y="0"/>
          <a:ext cx="0" cy="0"/>
          <a:chOff x="0" y="0"/>
          <a:chExt cx="0" cy="0"/>
        </a:xfrm>
      </p:grpSpPr>
      <p:sp>
        <p:nvSpPr>
          <p:cNvPr id="169" name="Google Shape;169;p2"/>
          <p:cNvSpPr txBox="1"/>
          <p:nvPr>
            <p:ph type="title"/>
          </p:nvPr>
        </p:nvSpPr>
        <p:spPr>
          <a:xfrm>
            <a:off x="664100" y="320912"/>
            <a:ext cx="8001000" cy="716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rgbClr val="3376C7"/>
              </a:buClr>
              <a:buSzPts val="4400"/>
              <a:buFont typeface="Arial" panose="020B0604020202020204"/>
              <a:buNone/>
            </a:pPr>
            <a:r>
              <a:rPr lang="en-US" sz="4400" b="1" i="0" u="none">
                <a:solidFill>
                  <a:srgbClr val="3376C7"/>
                </a:solidFill>
                <a:latin typeface="Arial" panose="020B0604020202020204"/>
                <a:ea typeface="Arial" panose="020B0604020202020204"/>
                <a:cs typeface="Arial" panose="020B0604020202020204"/>
                <a:sym typeface="Arial" panose="020B0604020202020204"/>
              </a:rPr>
              <a:t>Nội dung</a:t>
            </a:r>
            <a:endParaRPr lang="en-US" sz="4400" b="1" i="0" u="none">
              <a:solidFill>
                <a:srgbClr val="3376C7"/>
              </a:solidFill>
              <a:latin typeface="Arial" panose="020B0604020202020204"/>
              <a:ea typeface="Arial" panose="020B0604020202020204"/>
              <a:cs typeface="Arial" panose="020B0604020202020204"/>
              <a:sym typeface="Arial" panose="020B0604020202020204"/>
            </a:endParaRPr>
          </a:p>
        </p:txBody>
      </p:sp>
      <p:sp>
        <p:nvSpPr>
          <p:cNvPr id="170" name="Google Shape;170;p2"/>
          <p:cNvSpPr txBox="1"/>
          <p:nvPr>
            <p:ph type="body" idx="1"/>
          </p:nvPr>
        </p:nvSpPr>
        <p:spPr>
          <a:xfrm>
            <a:off x="664100" y="1105625"/>
            <a:ext cx="8001000" cy="5135700"/>
          </a:xfrm>
          <a:prstGeom prst="rect">
            <a:avLst/>
          </a:prstGeom>
          <a:noFill/>
          <a:ln>
            <a:noFill/>
          </a:ln>
        </p:spPr>
        <p:txBody>
          <a:bodyPr spcFirstLastPara="1" wrap="square" lIns="91425" tIns="45700" rIns="91425" bIns="45700" anchor="t" anchorCtr="0">
            <a:noAutofit/>
          </a:bodyPr>
          <a:lstStyle/>
          <a:p>
            <a:pPr marL="514350" marR="0" lvl="0" indent="-514350" algn="l" rtl="0">
              <a:lnSpc>
                <a:spcPct val="100000"/>
              </a:lnSpc>
              <a:spcBef>
                <a:spcPts val="0"/>
              </a:spcBef>
              <a:spcAft>
                <a:spcPts val="0"/>
              </a:spcAft>
              <a:buClr>
                <a:schemeClr val="dk1"/>
              </a:buClr>
              <a:buSzPts val="3200"/>
              <a:buFont typeface="Calibri" panose="020F0502020204030204"/>
              <a:buAutoNum type="arabicPeriod"/>
            </a:pPr>
            <a:r>
              <a:rPr lang="vi-VN" altLang="en-US"/>
              <a:t>Tổng quan lý thuyết</a:t>
            </a:r>
            <a:endParaRPr lang="en-US"/>
          </a:p>
          <a:p>
            <a:pPr marL="514350" marR="0" lvl="0" indent="-514350" algn="l" rtl="0">
              <a:lnSpc>
                <a:spcPct val="100000"/>
              </a:lnSpc>
              <a:spcBef>
                <a:spcPts val="640"/>
              </a:spcBef>
              <a:spcAft>
                <a:spcPts val="0"/>
              </a:spcAft>
              <a:buClr>
                <a:schemeClr val="dk1"/>
              </a:buClr>
              <a:buSzPts val="3200"/>
              <a:buFont typeface="Calibri" panose="020F0502020204030204"/>
              <a:buAutoNum type="arabicPeriod"/>
            </a:pPr>
            <a:r>
              <a:rPr lang="vi-VN" altLang="en-US" sz="3200" b="0" i="0" u="none" strike="noStrike" cap="none">
                <a:solidFill>
                  <a:schemeClr val="dk1"/>
                </a:solidFill>
                <a:latin typeface="Calibri" panose="020F0502020204030204"/>
                <a:ea typeface="Calibri" panose="020F0502020204030204"/>
                <a:cs typeface="Calibri" panose="020F0502020204030204"/>
                <a:sym typeface="Calibri" panose="020F0502020204030204"/>
              </a:rPr>
              <a:t>Tín</a:t>
            </a:r>
            <a:r>
              <a:rPr lang="vi-VN" altLang="en-US" sz="3200" b="0" i="0" u="none" strike="noStrike" cap="none">
                <a:solidFill>
                  <a:schemeClr val="dk1"/>
                </a:solidFill>
                <a:latin typeface="Calibri" panose="020F0502020204030204"/>
                <a:ea typeface="Calibri" panose="020F0502020204030204"/>
                <a:cs typeface="Calibri" panose="020F0502020204030204"/>
                <a:sym typeface="Calibri" panose="020F0502020204030204"/>
              </a:rPr>
              <a:t>h toán mô phỏng</a:t>
            </a:r>
            <a:endParaRPr lang="en-US" sz="32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a:p>
            <a:pPr marL="514350" marR="0" lvl="0" indent="-514350" algn="l" rtl="0">
              <a:lnSpc>
                <a:spcPct val="100000"/>
              </a:lnSpc>
              <a:spcBef>
                <a:spcPts val="640"/>
              </a:spcBef>
              <a:spcAft>
                <a:spcPts val="0"/>
              </a:spcAft>
              <a:buClr>
                <a:schemeClr val="dk1"/>
              </a:buClr>
              <a:buSzPts val="3200"/>
              <a:buFont typeface="Calibri" panose="020F0502020204030204"/>
              <a:buAutoNum type="arabicPeriod"/>
            </a:pPr>
            <a:r>
              <a:rPr lang="en-US" sz="3200" b="0" i="0" u="none" strike="noStrike" cap="none">
                <a:solidFill>
                  <a:schemeClr val="dk1"/>
                </a:solidFill>
                <a:latin typeface="Calibri" panose="020F0502020204030204"/>
                <a:ea typeface="Calibri" panose="020F0502020204030204"/>
                <a:cs typeface="Calibri" panose="020F0502020204030204"/>
                <a:sym typeface="Calibri" panose="020F0502020204030204"/>
              </a:rPr>
              <a:t>Thiết kế </a:t>
            </a:r>
            <a:r>
              <a:rPr lang="vi-VN" altLang="en-US" sz="3200" b="0" i="0" u="none" strike="noStrike" cap="none">
                <a:solidFill>
                  <a:schemeClr val="dk1"/>
                </a:solidFill>
                <a:latin typeface="Calibri" panose="020F0502020204030204"/>
                <a:ea typeface="Calibri" panose="020F0502020204030204"/>
                <a:cs typeface="Calibri" panose="020F0502020204030204"/>
                <a:sym typeface="Calibri" panose="020F0502020204030204"/>
              </a:rPr>
              <a:t>phần cứng</a:t>
            </a:r>
            <a:endParaRPr lang="en-US" sz="32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a:p>
            <a:pPr marL="514350" marR="0" lvl="0" indent="-514350" algn="l" rtl="0">
              <a:lnSpc>
                <a:spcPct val="100000"/>
              </a:lnSpc>
              <a:spcBef>
                <a:spcPts val="640"/>
              </a:spcBef>
              <a:spcAft>
                <a:spcPts val="0"/>
              </a:spcAft>
              <a:buClr>
                <a:schemeClr val="dk1"/>
              </a:buClr>
              <a:buSzPts val="3200"/>
              <a:buFont typeface="Calibri" panose="020F0502020204030204"/>
              <a:buAutoNum type="arabicPeriod"/>
            </a:pPr>
            <a:r>
              <a:rPr lang="en-US" sz="3200" b="0" i="0" u="none" strike="noStrike" cap="none">
                <a:solidFill>
                  <a:schemeClr val="dk1"/>
                </a:solidFill>
                <a:latin typeface="Calibri" panose="020F0502020204030204"/>
                <a:ea typeface="Calibri" panose="020F0502020204030204"/>
                <a:cs typeface="Calibri" panose="020F0502020204030204"/>
                <a:sym typeface="Calibri" panose="020F0502020204030204"/>
              </a:rPr>
              <a:t>Kết quả hiện thực</a:t>
            </a:r>
            <a:endParaRPr lang="en-US" sz="32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a:p>
            <a:pPr marL="514350" marR="0" lvl="0" indent="-514350" algn="l" rtl="0">
              <a:lnSpc>
                <a:spcPct val="100000"/>
              </a:lnSpc>
              <a:spcBef>
                <a:spcPts val="640"/>
              </a:spcBef>
              <a:spcAft>
                <a:spcPts val="0"/>
              </a:spcAft>
              <a:buClr>
                <a:schemeClr val="dk1"/>
              </a:buClr>
              <a:buSzPts val="3200"/>
              <a:buFont typeface="Calibri" panose="020F0502020204030204"/>
              <a:buAutoNum type="arabicPeriod"/>
            </a:pPr>
            <a:r>
              <a:rPr lang="en-US" sz="3200" b="0" i="0" u="none" strike="noStrike" cap="none">
                <a:solidFill>
                  <a:schemeClr val="dk1"/>
                </a:solidFill>
                <a:latin typeface="Calibri" panose="020F0502020204030204"/>
                <a:ea typeface="Calibri" panose="020F0502020204030204"/>
                <a:cs typeface="Calibri" panose="020F0502020204030204"/>
                <a:sym typeface="Calibri" panose="020F0502020204030204"/>
              </a:rPr>
              <a:t>Kết luận và hướng phát triển</a:t>
            </a:r>
            <a:endParaRPr lang="en-US" sz="32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a:p>
            <a:pPr marL="514350" marR="0" lvl="0" indent="-311150" algn="l" rtl="0">
              <a:lnSpc>
                <a:spcPct val="100000"/>
              </a:lnSpc>
              <a:spcBef>
                <a:spcPts val="640"/>
              </a:spcBef>
              <a:spcAft>
                <a:spcPts val="0"/>
              </a:spcAft>
              <a:buClr>
                <a:schemeClr val="dk1"/>
              </a:buClr>
              <a:buSzPts val="3200"/>
              <a:buFont typeface="Calibri" panose="020F0502020204030204"/>
              <a:buNone/>
            </a:pPr>
            <a:endParaRPr sz="32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a:p>
            <a:pPr marL="342900" marR="0" lvl="0" indent="-139700" algn="l" rtl="0">
              <a:lnSpc>
                <a:spcPct val="100000"/>
              </a:lnSpc>
              <a:spcBef>
                <a:spcPts val="640"/>
              </a:spcBef>
              <a:spcAft>
                <a:spcPts val="0"/>
              </a:spcAft>
              <a:buClr>
                <a:schemeClr val="dk1"/>
              </a:buClr>
              <a:buSzPts val="3200"/>
              <a:buFont typeface="Arial" panose="020B0604020202020204"/>
              <a:buNone/>
            </a:pPr>
            <a:endParaRPr sz="3200" b="0" i="0" u="none">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71" name="Google Shape;171;p2"/>
          <p:cNvSpPr txBox="1"/>
          <p:nvPr/>
        </p:nvSpPr>
        <p:spPr>
          <a:xfrm>
            <a:off x="394675" y="6356350"/>
            <a:ext cx="2133600" cy="3651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898989"/>
              </a:buClr>
              <a:buSzPts val="1200"/>
              <a:buFont typeface="Arial" panose="020B0604020202020204"/>
              <a:buNone/>
            </a:pPr>
            <a:r>
              <a:rPr lang="en-US" sz="1200" b="0" i="0" u="none" strike="noStrike" cap="none">
                <a:solidFill>
                  <a:srgbClr val="898989"/>
                </a:solidFill>
                <a:latin typeface="Arial" panose="020B0604020202020204"/>
                <a:ea typeface="Arial" panose="020B0604020202020204"/>
                <a:cs typeface="Arial" panose="020B0604020202020204"/>
                <a:sym typeface="Arial" panose="020B0604020202020204"/>
              </a:rPr>
              <a:t>*</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72" name="Google Shape;172;p2"/>
          <p:cNvSpPr txBox="1"/>
          <p:nvPr/>
        </p:nvSpPr>
        <p:spPr>
          <a:xfrm>
            <a:off x="3124200" y="5908650"/>
            <a:ext cx="2895600" cy="3651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173" name="Google Shape;173;p2"/>
          <p:cNvSpPr txBox="1"/>
          <p:nvPr/>
        </p:nvSpPr>
        <p:spPr>
          <a:xfrm>
            <a:off x="7010400" y="6492875"/>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Arial" panose="020B0604020202020204"/>
              <a:buNone/>
            </a:pPr>
            <a:fld id="{00000000-1234-1234-1234-123412341234}" type="slidenum">
              <a:rPr lang="en-US" sz="1200" b="0" i="0" u="none" strike="noStrike" cap="none">
                <a:solidFill>
                  <a:srgbClr val="898989"/>
                </a:solidFill>
                <a:latin typeface="Arial" panose="020B0604020202020204"/>
                <a:ea typeface="Arial" panose="020B0604020202020204"/>
                <a:cs typeface="Arial" panose="020B0604020202020204"/>
                <a:sym typeface="Arial" panose="020B0604020202020204"/>
              </a:rPr>
            </a:fld>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4" name="Text Box 3"/>
          <p:cNvSpPr txBox="1"/>
          <p:nvPr/>
        </p:nvSpPr>
        <p:spPr>
          <a:xfrm>
            <a:off x="-256540" y="6433185"/>
            <a:ext cx="9400540" cy="982980"/>
          </a:xfrm>
          <a:prstGeom prst="rect">
            <a:avLst/>
          </a:prstGeom>
          <a:solidFill>
            <a:schemeClr val="bg1"/>
          </a:solidFill>
        </p:spPr>
        <p:txBody>
          <a:bodyPr wrap="square" rtlCol="0">
            <a:noAutofit/>
          </a:bodyPr>
          <a:p>
            <a:endParaRPr lang="en-US">
              <a:solidFill>
                <a:schemeClr val="bg1"/>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206" name="Shape 206"/>
        <p:cNvGrpSpPr/>
        <p:nvPr/>
      </p:nvGrpSpPr>
      <p:grpSpPr>
        <a:xfrm>
          <a:off x="0" y="0"/>
          <a:ext cx="0" cy="0"/>
          <a:chOff x="0" y="0"/>
          <a:chExt cx="0" cy="0"/>
        </a:xfrm>
      </p:grpSpPr>
      <p:sp>
        <p:nvSpPr>
          <p:cNvPr id="207" name="Google Shape;207;p6"/>
          <p:cNvSpPr txBox="1"/>
          <p:nvPr>
            <p:ph type="title"/>
          </p:nvPr>
        </p:nvSpPr>
        <p:spPr>
          <a:xfrm>
            <a:off x="893762" y="288925"/>
            <a:ext cx="8250237" cy="674687"/>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100000"/>
              </a:lnSpc>
              <a:spcBef>
                <a:spcPts val="0"/>
              </a:spcBef>
              <a:spcAft>
                <a:spcPts val="0"/>
              </a:spcAft>
              <a:buClr>
                <a:srgbClr val="3376C7"/>
              </a:buClr>
              <a:buSzPts val="4000"/>
              <a:buFont typeface="Arial" panose="020B0604020202020204"/>
              <a:buNone/>
            </a:pPr>
            <a:r>
              <a:rPr lang="en-US" sz="4000" b="1" i="0" u="none">
                <a:solidFill>
                  <a:srgbClr val="3376C7"/>
                </a:solidFill>
                <a:latin typeface="Arial" panose="020B0604020202020204"/>
                <a:ea typeface="Arial" panose="020B0604020202020204"/>
                <a:cs typeface="Arial" panose="020B0604020202020204"/>
                <a:sym typeface="Arial" panose="020B0604020202020204"/>
              </a:rPr>
              <a:t>3. Thiết kế phần cứng</a:t>
            </a:r>
            <a:endParaRPr lang="en-US" sz="4000" b="1" i="0" u="none">
              <a:solidFill>
                <a:srgbClr val="3376C7"/>
              </a:solidFill>
              <a:latin typeface="Arial" panose="020B0604020202020204"/>
              <a:ea typeface="Arial" panose="020B0604020202020204"/>
              <a:cs typeface="Arial" panose="020B0604020202020204"/>
              <a:sym typeface="Arial" panose="020B0604020202020204"/>
            </a:endParaRPr>
          </a:p>
        </p:txBody>
      </p:sp>
      <p:sp>
        <p:nvSpPr>
          <p:cNvPr id="208" name="Google Shape;208;p6"/>
          <p:cNvSpPr txBox="1"/>
          <p:nvPr/>
        </p:nvSpPr>
        <p:spPr>
          <a:xfrm>
            <a:off x="7010400" y="6492875"/>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Arial" panose="020B0604020202020204"/>
              <a:buNone/>
            </a:pPr>
            <a:fld id="{00000000-1234-1234-1234-123412341234}" type="slidenum">
              <a:rPr lang="en-US" sz="1200" b="0" i="0" u="none" strike="noStrike" cap="none">
                <a:solidFill>
                  <a:srgbClr val="898989"/>
                </a:solidFill>
                <a:latin typeface="Arial" panose="020B0604020202020204"/>
                <a:ea typeface="Arial" panose="020B0604020202020204"/>
                <a:cs typeface="Arial" panose="020B0604020202020204"/>
                <a:sym typeface="Arial" panose="020B0604020202020204"/>
              </a:rPr>
            </a:fld>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4" name="Text Box 3"/>
          <p:cNvSpPr txBox="1"/>
          <p:nvPr/>
        </p:nvSpPr>
        <p:spPr>
          <a:xfrm>
            <a:off x="-256540" y="6433185"/>
            <a:ext cx="9400540" cy="982980"/>
          </a:xfrm>
          <a:prstGeom prst="rect">
            <a:avLst/>
          </a:prstGeom>
          <a:solidFill>
            <a:schemeClr val="bg1"/>
          </a:solidFill>
        </p:spPr>
        <p:txBody>
          <a:bodyPr wrap="square" rtlCol="0">
            <a:noAutofit/>
          </a:bodyPr>
          <a:p>
            <a:endParaRPr lang="en-US">
              <a:solidFill>
                <a:schemeClr val="bg1"/>
              </a:solidFill>
            </a:endParaRPr>
          </a:p>
        </p:txBody>
      </p:sp>
      <p:pic>
        <p:nvPicPr>
          <p:cNvPr id="2" name="Picture 1" descr="power5v"/>
          <p:cNvPicPr>
            <a:picLocks noChangeAspect="1"/>
          </p:cNvPicPr>
          <p:nvPr/>
        </p:nvPicPr>
        <p:blipFill>
          <a:blip r:embed="rId1"/>
          <a:stretch>
            <a:fillRect/>
          </a:stretch>
        </p:blipFill>
        <p:spPr>
          <a:xfrm>
            <a:off x="132080" y="1772920"/>
            <a:ext cx="2884170" cy="3850640"/>
          </a:xfrm>
          <a:prstGeom prst="rect">
            <a:avLst/>
          </a:prstGeom>
        </p:spPr>
      </p:pic>
      <p:pic>
        <p:nvPicPr>
          <p:cNvPr id="3" name="Picture 2" descr="power-5v"/>
          <p:cNvPicPr>
            <a:picLocks noChangeAspect="1"/>
          </p:cNvPicPr>
          <p:nvPr/>
        </p:nvPicPr>
        <p:blipFill>
          <a:blip r:embed="rId2"/>
          <a:stretch>
            <a:fillRect/>
          </a:stretch>
        </p:blipFill>
        <p:spPr>
          <a:xfrm>
            <a:off x="3111500" y="1761490"/>
            <a:ext cx="2901950" cy="3874135"/>
          </a:xfrm>
          <a:prstGeom prst="rect">
            <a:avLst/>
          </a:prstGeom>
        </p:spPr>
      </p:pic>
      <p:pic>
        <p:nvPicPr>
          <p:cNvPr id="5" name="Picture 4" descr="power3v3"/>
          <p:cNvPicPr>
            <a:picLocks noChangeAspect="1"/>
          </p:cNvPicPr>
          <p:nvPr/>
        </p:nvPicPr>
        <p:blipFill>
          <a:blip r:embed="rId3"/>
          <a:stretch>
            <a:fillRect/>
          </a:stretch>
        </p:blipFill>
        <p:spPr>
          <a:xfrm>
            <a:off x="6108700" y="1765935"/>
            <a:ext cx="2895600" cy="3865245"/>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206" name="Shape 206"/>
        <p:cNvGrpSpPr/>
        <p:nvPr/>
      </p:nvGrpSpPr>
      <p:grpSpPr>
        <a:xfrm>
          <a:off x="0" y="0"/>
          <a:ext cx="0" cy="0"/>
          <a:chOff x="0" y="0"/>
          <a:chExt cx="0" cy="0"/>
        </a:xfrm>
      </p:grpSpPr>
      <p:sp>
        <p:nvSpPr>
          <p:cNvPr id="207" name="Google Shape;207;p6"/>
          <p:cNvSpPr txBox="1"/>
          <p:nvPr>
            <p:ph type="title"/>
          </p:nvPr>
        </p:nvSpPr>
        <p:spPr>
          <a:xfrm>
            <a:off x="893762" y="288925"/>
            <a:ext cx="8250237" cy="674687"/>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100000"/>
              </a:lnSpc>
              <a:spcBef>
                <a:spcPts val="0"/>
              </a:spcBef>
              <a:spcAft>
                <a:spcPts val="0"/>
              </a:spcAft>
              <a:buClr>
                <a:srgbClr val="3376C7"/>
              </a:buClr>
              <a:buSzPts val="4000"/>
              <a:buFont typeface="Arial" panose="020B0604020202020204"/>
              <a:buNone/>
            </a:pPr>
            <a:r>
              <a:rPr lang="en-US" sz="4000" b="1" i="0" u="none">
                <a:solidFill>
                  <a:srgbClr val="3376C7"/>
                </a:solidFill>
                <a:latin typeface="Arial" panose="020B0604020202020204"/>
                <a:ea typeface="Arial" panose="020B0604020202020204"/>
                <a:cs typeface="Arial" panose="020B0604020202020204"/>
                <a:sym typeface="Arial" panose="020B0604020202020204"/>
              </a:rPr>
              <a:t>3. Thiết kế phần cứng</a:t>
            </a:r>
            <a:endParaRPr lang="en-US" sz="4000" b="1" i="0" u="none">
              <a:solidFill>
                <a:srgbClr val="3376C7"/>
              </a:solidFill>
              <a:latin typeface="Arial" panose="020B0604020202020204"/>
              <a:ea typeface="Arial" panose="020B0604020202020204"/>
              <a:cs typeface="Arial" panose="020B0604020202020204"/>
              <a:sym typeface="Arial" panose="020B0604020202020204"/>
            </a:endParaRPr>
          </a:p>
        </p:txBody>
      </p:sp>
      <p:sp>
        <p:nvSpPr>
          <p:cNvPr id="208" name="Google Shape;208;p6"/>
          <p:cNvSpPr txBox="1"/>
          <p:nvPr/>
        </p:nvSpPr>
        <p:spPr>
          <a:xfrm>
            <a:off x="7010400" y="6492875"/>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Arial" panose="020B0604020202020204"/>
              <a:buNone/>
            </a:pPr>
            <a:fld id="{00000000-1234-1234-1234-123412341234}" type="slidenum">
              <a:rPr lang="en-US" sz="1200" b="0" i="0" u="none" strike="noStrike" cap="none">
                <a:solidFill>
                  <a:srgbClr val="898989"/>
                </a:solidFill>
                <a:latin typeface="Arial" panose="020B0604020202020204"/>
                <a:ea typeface="Arial" panose="020B0604020202020204"/>
                <a:cs typeface="Arial" panose="020B0604020202020204"/>
                <a:sym typeface="Arial" panose="020B0604020202020204"/>
              </a:rPr>
            </a:fld>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4" name="Text Box 3"/>
          <p:cNvSpPr txBox="1"/>
          <p:nvPr/>
        </p:nvSpPr>
        <p:spPr>
          <a:xfrm>
            <a:off x="-256540" y="6433185"/>
            <a:ext cx="9400540" cy="982980"/>
          </a:xfrm>
          <a:prstGeom prst="rect">
            <a:avLst/>
          </a:prstGeom>
          <a:solidFill>
            <a:schemeClr val="bg1"/>
          </a:solidFill>
        </p:spPr>
        <p:txBody>
          <a:bodyPr wrap="square" rtlCol="0">
            <a:noAutofit/>
          </a:bodyPr>
          <a:p>
            <a:endParaRPr lang="en-US">
              <a:solidFill>
                <a:schemeClr val="bg1"/>
              </a:solidFill>
            </a:endParaRPr>
          </a:p>
        </p:txBody>
      </p:sp>
      <p:pic>
        <p:nvPicPr>
          <p:cNvPr id="2" name="Picture 1" descr="component_board"/>
          <p:cNvPicPr>
            <a:picLocks noChangeAspect="1"/>
          </p:cNvPicPr>
          <p:nvPr/>
        </p:nvPicPr>
        <p:blipFill>
          <a:blip r:embed="rId1"/>
          <a:stretch>
            <a:fillRect/>
          </a:stretch>
        </p:blipFill>
        <p:spPr>
          <a:xfrm rot="16200000">
            <a:off x="2074545" y="343535"/>
            <a:ext cx="5137785" cy="6858000"/>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206" name="Shape 206"/>
        <p:cNvGrpSpPr/>
        <p:nvPr/>
      </p:nvGrpSpPr>
      <p:grpSpPr>
        <a:xfrm>
          <a:off x="0" y="0"/>
          <a:ext cx="0" cy="0"/>
          <a:chOff x="0" y="0"/>
          <a:chExt cx="0" cy="0"/>
        </a:xfrm>
      </p:grpSpPr>
      <p:sp>
        <p:nvSpPr>
          <p:cNvPr id="207" name="Google Shape;207;p6"/>
          <p:cNvSpPr txBox="1"/>
          <p:nvPr>
            <p:ph type="title"/>
          </p:nvPr>
        </p:nvSpPr>
        <p:spPr>
          <a:xfrm>
            <a:off x="893762" y="288925"/>
            <a:ext cx="8250237" cy="674687"/>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100000"/>
              </a:lnSpc>
              <a:spcBef>
                <a:spcPts val="0"/>
              </a:spcBef>
              <a:spcAft>
                <a:spcPts val="0"/>
              </a:spcAft>
              <a:buClr>
                <a:srgbClr val="3376C7"/>
              </a:buClr>
              <a:buSzPts val="4000"/>
              <a:buFont typeface="Arial" panose="020B0604020202020204"/>
              <a:buNone/>
            </a:pPr>
            <a:r>
              <a:rPr lang="vi-VN" altLang="en-US" sz="4000" b="1" i="0" u="none">
                <a:solidFill>
                  <a:srgbClr val="3376C7"/>
                </a:solidFill>
                <a:latin typeface="Arial" panose="020B0604020202020204"/>
                <a:ea typeface="Arial" panose="020B0604020202020204"/>
                <a:cs typeface="Arial" panose="020B0604020202020204"/>
                <a:sym typeface="Arial" panose="020B0604020202020204"/>
              </a:rPr>
              <a:t>4</a:t>
            </a:r>
            <a:r>
              <a:rPr lang="en-US" sz="4000" b="1" i="0" u="none">
                <a:solidFill>
                  <a:srgbClr val="3376C7"/>
                </a:solidFill>
                <a:latin typeface="Arial" panose="020B0604020202020204"/>
                <a:ea typeface="Arial" panose="020B0604020202020204"/>
                <a:cs typeface="Arial" panose="020B0604020202020204"/>
                <a:sym typeface="Arial" panose="020B0604020202020204"/>
              </a:rPr>
              <a:t>. </a:t>
            </a:r>
            <a:r>
              <a:rPr lang="vi-VN" altLang="en-US" sz="4000" b="1" i="0" u="none">
                <a:solidFill>
                  <a:srgbClr val="3376C7"/>
                </a:solidFill>
                <a:latin typeface="Arial" panose="020B0604020202020204"/>
                <a:ea typeface="Arial" panose="020B0604020202020204"/>
                <a:cs typeface="Arial" panose="020B0604020202020204"/>
                <a:sym typeface="Arial" panose="020B0604020202020204"/>
              </a:rPr>
              <a:t>Kết quả thực </a:t>
            </a:r>
            <a:r>
              <a:rPr lang="vi-VN" altLang="en-US" sz="4000" b="1" i="0" u="none">
                <a:solidFill>
                  <a:srgbClr val="3376C7"/>
                </a:solidFill>
                <a:latin typeface="Arial" panose="020B0604020202020204"/>
                <a:ea typeface="Arial" panose="020B0604020202020204"/>
                <a:cs typeface="Arial" panose="020B0604020202020204"/>
                <a:sym typeface="Arial" panose="020B0604020202020204"/>
              </a:rPr>
              <a:t>hiện</a:t>
            </a:r>
            <a:endParaRPr lang="vi-VN" altLang="en-US" sz="4000" b="1" i="0" u="none">
              <a:solidFill>
                <a:srgbClr val="3376C7"/>
              </a:solidFill>
              <a:latin typeface="Arial" panose="020B0604020202020204"/>
              <a:ea typeface="Arial" panose="020B0604020202020204"/>
              <a:cs typeface="Arial" panose="020B0604020202020204"/>
              <a:sym typeface="Arial" panose="020B0604020202020204"/>
            </a:endParaRPr>
          </a:p>
        </p:txBody>
      </p:sp>
      <p:sp>
        <p:nvSpPr>
          <p:cNvPr id="208" name="Google Shape;208;p6"/>
          <p:cNvSpPr txBox="1"/>
          <p:nvPr/>
        </p:nvSpPr>
        <p:spPr>
          <a:xfrm>
            <a:off x="7010400" y="6492875"/>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Arial" panose="020B0604020202020204"/>
              <a:buNone/>
            </a:pPr>
            <a:fld id="{00000000-1234-1234-1234-123412341234}" type="slidenum">
              <a:rPr lang="en-US" sz="1200" b="0" i="0" u="none" strike="noStrike" cap="none">
                <a:solidFill>
                  <a:srgbClr val="898989"/>
                </a:solidFill>
                <a:latin typeface="Arial" panose="020B0604020202020204"/>
                <a:ea typeface="Arial" panose="020B0604020202020204"/>
                <a:cs typeface="Arial" panose="020B0604020202020204"/>
                <a:sym typeface="Arial" panose="020B0604020202020204"/>
              </a:rPr>
            </a:fld>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4" name="Text Box 3"/>
          <p:cNvSpPr txBox="1"/>
          <p:nvPr/>
        </p:nvSpPr>
        <p:spPr>
          <a:xfrm>
            <a:off x="-256540" y="6433185"/>
            <a:ext cx="9400540" cy="982980"/>
          </a:xfrm>
          <a:prstGeom prst="rect">
            <a:avLst/>
          </a:prstGeom>
          <a:solidFill>
            <a:schemeClr val="bg1"/>
          </a:solidFill>
        </p:spPr>
        <p:txBody>
          <a:bodyPr wrap="square" rtlCol="0">
            <a:noAutofit/>
          </a:bodyPr>
          <a:p>
            <a:endParaRPr lang="en-US">
              <a:solidFill>
                <a:schemeClr val="bg1"/>
              </a:solidFill>
            </a:endParaRPr>
          </a:p>
        </p:txBody>
      </p:sp>
      <p:pic>
        <p:nvPicPr>
          <p:cNvPr id="2" name="Picture 1" descr="sim_0"/>
          <p:cNvPicPr>
            <a:picLocks noChangeAspect="1"/>
          </p:cNvPicPr>
          <p:nvPr/>
        </p:nvPicPr>
        <p:blipFill>
          <a:blip r:embed="rId1"/>
          <a:stretch>
            <a:fillRect/>
          </a:stretch>
        </p:blipFill>
        <p:spPr>
          <a:xfrm>
            <a:off x="53340" y="2307590"/>
            <a:ext cx="3448685" cy="2957830"/>
          </a:xfrm>
          <a:prstGeom prst="rect">
            <a:avLst/>
          </a:prstGeom>
        </p:spPr>
      </p:pic>
      <p:pic>
        <p:nvPicPr>
          <p:cNvPr id="3" name="Picture 2" descr="real_0"/>
          <p:cNvPicPr>
            <a:picLocks noChangeAspect="1"/>
          </p:cNvPicPr>
          <p:nvPr/>
        </p:nvPicPr>
        <p:blipFill>
          <a:blip r:embed="rId2"/>
          <a:stretch>
            <a:fillRect/>
          </a:stretch>
        </p:blipFill>
        <p:spPr>
          <a:xfrm>
            <a:off x="3567430" y="1630680"/>
            <a:ext cx="5515610" cy="4134485"/>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206" name="Shape 206"/>
        <p:cNvGrpSpPr/>
        <p:nvPr/>
      </p:nvGrpSpPr>
      <p:grpSpPr>
        <a:xfrm>
          <a:off x="0" y="0"/>
          <a:ext cx="0" cy="0"/>
          <a:chOff x="0" y="0"/>
          <a:chExt cx="0" cy="0"/>
        </a:xfrm>
      </p:grpSpPr>
      <p:sp>
        <p:nvSpPr>
          <p:cNvPr id="207" name="Google Shape;207;p6"/>
          <p:cNvSpPr txBox="1"/>
          <p:nvPr>
            <p:ph type="title"/>
          </p:nvPr>
        </p:nvSpPr>
        <p:spPr>
          <a:xfrm>
            <a:off x="893762" y="288925"/>
            <a:ext cx="8250237" cy="674687"/>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100000"/>
              </a:lnSpc>
              <a:spcBef>
                <a:spcPts val="0"/>
              </a:spcBef>
              <a:spcAft>
                <a:spcPts val="0"/>
              </a:spcAft>
              <a:buClr>
                <a:srgbClr val="3376C7"/>
              </a:buClr>
              <a:buSzPts val="4000"/>
              <a:buFont typeface="Arial" panose="020B0604020202020204"/>
              <a:buNone/>
            </a:pPr>
            <a:r>
              <a:rPr lang="vi-VN" altLang="en-US" sz="4000" b="1">
                <a:solidFill>
                  <a:srgbClr val="3376C7"/>
                </a:solidFill>
                <a:latin typeface="Arial" panose="020B0604020202020204"/>
                <a:ea typeface="Arial" panose="020B0604020202020204"/>
                <a:cs typeface="Arial" panose="020B0604020202020204"/>
                <a:sym typeface="Arial" panose="020B0604020202020204"/>
              </a:rPr>
              <a:t>4</a:t>
            </a:r>
            <a:r>
              <a:rPr lang="en-US" sz="4000" b="1">
                <a:solidFill>
                  <a:srgbClr val="3376C7"/>
                </a:solidFill>
                <a:latin typeface="Arial" panose="020B0604020202020204"/>
                <a:ea typeface="Arial" panose="020B0604020202020204"/>
                <a:cs typeface="Arial" panose="020B0604020202020204"/>
                <a:sym typeface="Arial" panose="020B0604020202020204"/>
              </a:rPr>
              <a:t>. </a:t>
            </a:r>
            <a:r>
              <a:rPr lang="vi-VN" altLang="en-US" sz="4000" b="1">
                <a:solidFill>
                  <a:srgbClr val="3376C7"/>
                </a:solidFill>
                <a:latin typeface="Arial" panose="020B0604020202020204"/>
                <a:ea typeface="Arial" panose="020B0604020202020204"/>
                <a:cs typeface="Arial" panose="020B0604020202020204"/>
                <a:sym typeface="Arial" panose="020B0604020202020204"/>
              </a:rPr>
              <a:t>Kết quả thực hiện</a:t>
            </a:r>
            <a:endParaRPr lang="en-US" sz="4000" b="1" i="0" u="none">
              <a:solidFill>
                <a:srgbClr val="3376C7"/>
              </a:solidFill>
              <a:latin typeface="Arial" panose="020B0604020202020204"/>
              <a:ea typeface="Arial" panose="020B0604020202020204"/>
              <a:cs typeface="Arial" panose="020B0604020202020204"/>
              <a:sym typeface="Arial" panose="020B0604020202020204"/>
            </a:endParaRPr>
          </a:p>
        </p:txBody>
      </p:sp>
      <p:sp>
        <p:nvSpPr>
          <p:cNvPr id="208" name="Google Shape;208;p6"/>
          <p:cNvSpPr txBox="1"/>
          <p:nvPr/>
        </p:nvSpPr>
        <p:spPr>
          <a:xfrm>
            <a:off x="7010400" y="6492875"/>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Arial" panose="020B0604020202020204"/>
              <a:buNone/>
            </a:pPr>
            <a:fld id="{00000000-1234-1234-1234-123412341234}" type="slidenum">
              <a:rPr lang="en-US" sz="1200" b="0" i="0" u="none" strike="noStrike" cap="none">
                <a:solidFill>
                  <a:srgbClr val="898989"/>
                </a:solidFill>
                <a:latin typeface="Arial" panose="020B0604020202020204"/>
                <a:ea typeface="Arial" panose="020B0604020202020204"/>
                <a:cs typeface="Arial" panose="020B0604020202020204"/>
                <a:sym typeface="Arial" panose="020B0604020202020204"/>
              </a:rPr>
            </a:fld>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4" name="Text Box 3"/>
          <p:cNvSpPr txBox="1"/>
          <p:nvPr/>
        </p:nvSpPr>
        <p:spPr>
          <a:xfrm>
            <a:off x="-256540" y="6433185"/>
            <a:ext cx="9400540" cy="982980"/>
          </a:xfrm>
          <a:prstGeom prst="rect">
            <a:avLst/>
          </a:prstGeom>
          <a:solidFill>
            <a:schemeClr val="bg1"/>
          </a:solidFill>
        </p:spPr>
        <p:txBody>
          <a:bodyPr wrap="square" rtlCol="0">
            <a:noAutofit/>
          </a:bodyPr>
          <a:p>
            <a:endParaRPr lang="en-US">
              <a:solidFill>
                <a:schemeClr val="bg1"/>
              </a:solidFill>
            </a:endParaRPr>
          </a:p>
        </p:txBody>
      </p:sp>
      <p:pic>
        <p:nvPicPr>
          <p:cNvPr id="2" name="Picture 1" descr="sim_1gam"/>
          <p:cNvPicPr>
            <a:picLocks noChangeAspect="1"/>
          </p:cNvPicPr>
          <p:nvPr/>
        </p:nvPicPr>
        <p:blipFill>
          <a:blip r:embed="rId1"/>
          <a:stretch>
            <a:fillRect/>
          </a:stretch>
        </p:blipFill>
        <p:spPr>
          <a:xfrm>
            <a:off x="62230" y="2119630"/>
            <a:ext cx="4274820" cy="3011805"/>
          </a:xfrm>
          <a:prstGeom prst="rect">
            <a:avLst/>
          </a:prstGeom>
        </p:spPr>
      </p:pic>
      <p:pic>
        <p:nvPicPr>
          <p:cNvPr id="5" name="Picture 4" descr="real_1gam"/>
          <p:cNvPicPr>
            <a:picLocks noChangeAspect="1"/>
          </p:cNvPicPr>
          <p:nvPr/>
        </p:nvPicPr>
        <p:blipFill>
          <a:blip r:embed="rId2"/>
          <a:stretch>
            <a:fillRect/>
          </a:stretch>
        </p:blipFill>
        <p:spPr>
          <a:xfrm>
            <a:off x="2625090" y="1753870"/>
            <a:ext cx="6450330" cy="3628390"/>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206" name="Shape 206"/>
        <p:cNvGrpSpPr/>
        <p:nvPr/>
      </p:nvGrpSpPr>
      <p:grpSpPr>
        <a:xfrm>
          <a:off x="0" y="0"/>
          <a:ext cx="0" cy="0"/>
          <a:chOff x="0" y="0"/>
          <a:chExt cx="0" cy="0"/>
        </a:xfrm>
      </p:grpSpPr>
      <p:sp>
        <p:nvSpPr>
          <p:cNvPr id="207" name="Google Shape;207;p6"/>
          <p:cNvSpPr txBox="1"/>
          <p:nvPr>
            <p:ph type="title"/>
          </p:nvPr>
        </p:nvSpPr>
        <p:spPr>
          <a:xfrm>
            <a:off x="893762" y="288925"/>
            <a:ext cx="8250237" cy="674687"/>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100000"/>
              </a:lnSpc>
              <a:spcBef>
                <a:spcPts val="0"/>
              </a:spcBef>
              <a:spcAft>
                <a:spcPts val="0"/>
              </a:spcAft>
              <a:buClr>
                <a:srgbClr val="3376C7"/>
              </a:buClr>
              <a:buSzPts val="4000"/>
              <a:buFont typeface="Arial" panose="020B0604020202020204"/>
              <a:buNone/>
            </a:pPr>
            <a:r>
              <a:rPr lang="vi-VN" altLang="en-US" sz="4000" b="1">
                <a:solidFill>
                  <a:srgbClr val="3376C7"/>
                </a:solidFill>
                <a:latin typeface="Arial" panose="020B0604020202020204"/>
                <a:ea typeface="Arial" panose="020B0604020202020204"/>
                <a:cs typeface="Arial" panose="020B0604020202020204"/>
                <a:sym typeface="Arial" panose="020B0604020202020204"/>
              </a:rPr>
              <a:t>4</a:t>
            </a:r>
            <a:r>
              <a:rPr lang="en-US" sz="4000" b="1">
                <a:solidFill>
                  <a:srgbClr val="3376C7"/>
                </a:solidFill>
                <a:latin typeface="Arial" panose="020B0604020202020204"/>
                <a:ea typeface="Arial" panose="020B0604020202020204"/>
                <a:cs typeface="Arial" panose="020B0604020202020204"/>
                <a:sym typeface="Arial" panose="020B0604020202020204"/>
              </a:rPr>
              <a:t>. </a:t>
            </a:r>
            <a:r>
              <a:rPr lang="vi-VN" altLang="en-US" sz="4000" b="1">
                <a:solidFill>
                  <a:srgbClr val="3376C7"/>
                </a:solidFill>
                <a:latin typeface="Arial" panose="020B0604020202020204"/>
                <a:ea typeface="Arial" panose="020B0604020202020204"/>
                <a:cs typeface="Arial" panose="020B0604020202020204"/>
                <a:sym typeface="Arial" panose="020B0604020202020204"/>
              </a:rPr>
              <a:t>Kết quả thực hiện</a:t>
            </a:r>
            <a:endParaRPr lang="en-US" sz="4000" b="1" i="0" u="none">
              <a:solidFill>
                <a:srgbClr val="3376C7"/>
              </a:solidFill>
              <a:latin typeface="Arial" panose="020B0604020202020204"/>
              <a:ea typeface="Arial" panose="020B0604020202020204"/>
              <a:cs typeface="Arial" panose="020B0604020202020204"/>
              <a:sym typeface="Arial" panose="020B0604020202020204"/>
            </a:endParaRPr>
          </a:p>
        </p:txBody>
      </p:sp>
      <p:sp>
        <p:nvSpPr>
          <p:cNvPr id="208" name="Google Shape;208;p6"/>
          <p:cNvSpPr txBox="1"/>
          <p:nvPr/>
        </p:nvSpPr>
        <p:spPr>
          <a:xfrm>
            <a:off x="7010400" y="6492875"/>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Arial" panose="020B0604020202020204"/>
              <a:buNone/>
            </a:pPr>
            <a:fld id="{00000000-1234-1234-1234-123412341234}" type="slidenum">
              <a:rPr lang="en-US" sz="1200" b="0" i="0" u="none" strike="noStrike" cap="none">
                <a:solidFill>
                  <a:srgbClr val="898989"/>
                </a:solidFill>
                <a:latin typeface="Arial" panose="020B0604020202020204"/>
                <a:ea typeface="Arial" panose="020B0604020202020204"/>
                <a:cs typeface="Arial" panose="020B0604020202020204"/>
                <a:sym typeface="Arial" panose="020B0604020202020204"/>
              </a:rPr>
            </a:fld>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4" name="Text Box 3"/>
          <p:cNvSpPr txBox="1"/>
          <p:nvPr/>
        </p:nvSpPr>
        <p:spPr>
          <a:xfrm>
            <a:off x="-256540" y="6433185"/>
            <a:ext cx="9400540" cy="982980"/>
          </a:xfrm>
          <a:prstGeom prst="rect">
            <a:avLst/>
          </a:prstGeom>
          <a:solidFill>
            <a:schemeClr val="bg1"/>
          </a:solidFill>
        </p:spPr>
        <p:txBody>
          <a:bodyPr wrap="square" rtlCol="0">
            <a:noAutofit/>
          </a:bodyPr>
          <a:p>
            <a:endParaRPr lang="en-US">
              <a:solidFill>
                <a:schemeClr val="bg1"/>
              </a:solidFill>
            </a:endParaRPr>
          </a:p>
        </p:txBody>
      </p:sp>
      <p:pic>
        <p:nvPicPr>
          <p:cNvPr id="2" name="Picture 1" descr="sim_81gam"/>
          <p:cNvPicPr>
            <a:picLocks noChangeAspect="1"/>
          </p:cNvPicPr>
          <p:nvPr/>
        </p:nvPicPr>
        <p:blipFill>
          <a:blip r:embed="rId1"/>
          <a:stretch>
            <a:fillRect/>
          </a:stretch>
        </p:blipFill>
        <p:spPr>
          <a:xfrm>
            <a:off x="57785" y="2120265"/>
            <a:ext cx="4608830" cy="2973705"/>
          </a:xfrm>
          <a:prstGeom prst="rect">
            <a:avLst/>
          </a:prstGeom>
        </p:spPr>
      </p:pic>
      <p:pic>
        <p:nvPicPr>
          <p:cNvPr id="3" name="Picture 2" descr="real_81gam"/>
          <p:cNvPicPr>
            <a:picLocks noChangeAspect="1"/>
          </p:cNvPicPr>
          <p:nvPr/>
        </p:nvPicPr>
        <p:blipFill>
          <a:blip r:embed="rId2"/>
          <a:stretch>
            <a:fillRect/>
          </a:stretch>
        </p:blipFill>
        <p:spPr>
          <a:xfrm>
            <a:off x="2428875" y="1733550"/>
            <a:ext cx="6665595" cy="3749675"/>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206" name="Shape 206"/>
        <p:cNvGrpSpPr/>
        <p:nvPr/>
      </p:nvGrpSpPr>
      <p:grpSpPr>
        <a:xfrm>
          <a:off x="0" y="0"/>
          <a:ext cx="0" cy="0"/>
          <a:chOff x="0" y="0"/>
          <a:chExt cx="0" cy="0"/>
        </a:xfrm>
      </p:grpSpPr>
      <p:sp>
        <p:nvSpPr>
          <p:cNvPr id="207" name="Google Shape;207;p6"/>
          <p:cNvSpPr txBox="1"/>
          <p:nvPr>
            <p:ph type="title"/>
          </p:nvPr>
        </p:nvSpPr>
        <p:spPr>
          <a:xfrm>
            <a:off x="893762" y="288925"/>
            <a:ext cx="8250237" cy="674687"/>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100000"/>
              </a:lnSpc>
              <a:spcBef>
                <a:spcPts val="0"/>
              </a:spcBef>
              <a:spcAft>
                <a:spcPts val="0"/>
              </a:spcAft>
              <a:buClr>
                <a:srgbClr val="3376C7"/>
              </a:buClr>
              <a:buSzPts val="4000"/>
              <a:buFont typeface="Arial" panose="020B0604020202020204"/>
              <a:buNone/>
            </a:pPr>
            <a:r>
              <a:rPr lang="vi-VN" altLang="en-US" sz="4000" b="1">
                <a:solidFill>
                  <a:srgbClr val="3376C7"/>
                </a:solidFill>
                <a:latin typeface="Arial" panose="020B0604020202020204"/>
                <a:ea typeface="Arial" panose="020B0604020202020204"/>
                <a:cs typeface="Arial" panose="020B0604020202020204"/>
                <a:sym typeface="Arial" panose="020B0604020202020204"/>
              </a:rPr>
              <a:t>4</a:t>
            </a:r>
            <a:r>
              <a:rPr lang="en-US" sz="4000" b="1">
                <a:solidFill>
                  <a:srgbClr val="3376C7"/>
                </a:solidFill>
                <a:latin typeface="Arial" panose="020B0604020202020204"/>
                <a:ea typeface="Arial" panose="020B0604020202020204"/>
                <a:cs typeface="Arial" panose="020B0604020202020204"/>
                <a:sym typeface="Arial" panose="020B0604020202020204"/>
              </a:rPr>
              <a:t>. </a:t>
            </a:r>
            <a:r>
              <a:rPr lang="vi-VN" altLang="en-US" sz="4000" b="1">
                <a:solidFill>
                  <a:srgbClr val="3376C7"/>
                </a:solidFill>
                <a:latin typeface="Arial" panose="020B0604020202020204"/>
                <a:ea typeface="Arial" panose="020B0604020202020204"/>
                <a:cs typeface="Arial" panose="020B0604020202020204"/>
                <a:sym typeface="Arial" panose="020B0604020202020204"/>
              </a:rPr>
              <a:t>Kết quả thực hiện</a:t>
            </a:r>
            <a:endParaRPr lang="en-US" sz="4000" b="1" i="0" u="none">
              <a:solidFill>
                <a:srgbClr val="3376C7"/>
              </a:solidFill>
              <a:latin typeface="Arial" panose="020B0604020202020204"/>
              <a:ea typeface="Arial" panose="020B0604020202020204"/>
              <a:cs typeface="Arial" panose="020B0604020202020204"/>
              <a:sym typeface="Arial" panose="020B0604020202020204"/>
            </a:endParaRPr>
          </a:p>
        </p:txBody>
      </p:sp>
      <p:sp>
        <p:nvSpPr>
          <p:cNvPr id="208" name="Google Shape;208;p6"/>
          <p:cNvSpPr txBox="1"/>
          <p:nvPr/>
        </p:nvSpPr>
        <p:spPr>
          <a:xfrm>
            <a:off x="7010400" y="6492875"/>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Arial" panose="020B0604020202020204"/>
              <a:buNone/>
            </a:pPr>
            <a:fld id="{00000000-1234-1234-1234-123412341234}" type="slidenum">
              <a:rPr lang="en-US" sz="1200" b="0" i="0" u="none" strike="noStrike" cap="none">
                <a:solidFill>
                  <a:srgbClr val="898989"/>
                </a:solidFill>
                <a:latin typeface="Arial" panose="020B0604020202020204"/>
                <a:ea typeface="Arial" panose="020B0604020202020204"/>
                <a:cs typeface="Arial" panose="020B0604020202020204"/>
                <a:sym typeface="Arial" panose="020B0604020202020204"/>
              </a:rPr>
            </a:fld>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4" name="Text Box 3"/>
          <p:cNvSpPr txBox="1"/>
          <p:nvPr/>
        </p:nvSpPr>
        <p:spPr>
          <a:xfrm>
            <a:off x="-256540" y="6433185"/>
            <a:ext cx="9400540" cy="982980"/>
          </a:xfrm>
          <a:prstGeom prst="rect">
            <a:avLst/>
          </a:prstGeom>
          <a:solidFill>
            <a:schemeClr val="bg1"/>
          </a:solidFill>
        </p:spPr>
        <p:txBody>
          <a:bodyPr wrap="square" rtlCol="0">
            <a:noAutofit/>
          </a:bodyPr>
          <a:p>
            <a:endParaRPr lang="en-US">
              <a:solidFill>
                <a:schemeClr val="bg1"/>
              </a:solidFill>
            </a:endParaRPr>
          </a:p>
        </p:txBody>
      </p:sp>
      <p:pic>
        <p:nvPicPr>
          <p:cNvPr id="2" name="Picture 1" descr="sim_100gam"/>
          <p:cNvPicPr>
            <a:picLocks noChangeAspect="1"/>
          </p:cNvPicPr>
          <p:nvPr/>
        </p:nvPicPr>
        <p:blipFill>
          <a:blip r:embed="rId1"/>
          <a:stretch>
            <a:fillRect/>
          </a:stretch>
        </p:blipFill>
        <p:spPr>
          <a:xfrm>
            <a:off x="86995" y="2105025"/>
            <a:ext cx="4144645" cy="3164205"/>
          </a:xfrm>
          <a:prstGeom prst="rect">
            <a:avLst/>
          </a:prstGeom>
        </p:spPr>
      </p:pic>
      <p:pic>
        <p:nvPicPr>
          <p:cNvPr id="5" name="Picture 4" descr="real_100gam"/>
          <p:cNvPicPr>
            <a:picLocks noChangeAspect="1"/>
          </p:cNvPicPr>
          <p:nvPr/>
        </p:nvPicPr>
        <p:blipFill>
          <a:blip r:embed="rId2"/>
          <a:stretch>
            <a:fillRect/>
          </a:stretch>
        </p:blipFill>
        <p:spPr>
          <a:xfrm>
            <a:off x="2428240" y="1760855"/>
            <a:ext cx="6645910" cy="3738880"/>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206" name="Shape 206"/>
        <p:cNvGrpSpPr/>
        <p:nvPr/>
      </p:nvGrpSpPr>
      <p:grpSpPr>
        <a:xfrm>
          <a:off x="0" y="0"/>
          <a:ext cx="0" cy="0"/>
          <a:chOff x="0" y="0"/>
          <a:chExt cx="0" cy="0"/>
        </a:xfrm>
      </p:grpSpPr>
      <p:sp>
        <p:nvSpPr>
          <p:cNvPr id="207" name="Google Shape;207;p6"/>
          <p:cNvSpPr txBox="1"/>
          <p:nvPr>
            <p:ph type="title"/>
          </p:nvPr>
        </p:nvSpPr>
        <p:spPr>
          <a:xfrm>
            <a:off x="893762" y="288925"/>
            <a:ext cx="8250237" cy="674687"/>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100000"/>
              </a:lnSpc>
              <a:spcBef>
                <a:spcPts val="0"/>
              </a:spcBef>
              <a:spcAft>
                <a:spcPts val="0"/>
              </a:spcAft>
              <a:buClr>
                <a:srgbClr val="3376C7"/>
              </a:buClr>
              <a:buSzPts val="4000"/>
              <a:buFont typeface="Arial" panose="020B0604020202020204"/>
              <a:buNone/>
            </a:pPr>
            <a:r>
              <a:rPr lang="vi-VN" altLang="en-US" sz="4000" b="1">
                <a:solidFill>
                  <a:srgbClr val="3376C7"/>
                </a:solidFill>
                <a:latin typeface="Arial" panose="020B0604020202020204"/>
                <a:ea typeface="Arial" panose="020B0604020202020204"/>
                <a:cs typeface="Arial" panose="020B0604020202020204"/>
                <a:sym typeface="Arial" panose="020B0604020202020204"/>
              </a:rPr>
              <a:t>4</a:t>
            </a:r>
            <a:r>
              <a:rPr lang="en-US" sz="4000" b="1">
                <a:solidFill>
                  <a:srgbClr val="3376C7"/>
                </a:solidFill>
                <a:latin typeface="Arial" panose="020B0604020202020204"/>
                <a:ea typeface="Arial" panose="020B0604020202020204"/>
                <a:cs typeface="Arial" panose="020B0604020202020204"/>
                <a:sym typeface="Arial" panose="020B0604020202020204"/>
              </a:rPr>
              <a:t>. </a:t>
            </a:r>
            <a:r>
              <a:rPr lang="vi-VN" altLang="en-US" sz="4000" b="1">
                <a:solidFill>
                  <a:srgbClr val="3376C7"/>
                </a:solidFill>
                <a:latin typeface="Arial" panose="020B0604020202020204"/>
                <a:ea typeface="Arial" panose="020B0604020202020204"/>
                <a:cs typeface="Arial" panose="020B0604020202020204"/>
                <a:sym typeface="Arial" panose="020B0604020202020204"/>
              </a:rPr>
              <a:t>Kết quả thực hiện</a:t>
            </a:r>
            <a:endParaRPr lang="en-US" sz="4000" b="1" i="0" u="none">
              <a:solidFill>
                <a:srgbClr val="3376C7"/>
              </a:solidFill>
              <a:latin typeface="Arial" panose="020B0604020202020204"/>
              <a:ea typeface="Arial" panose="020B0604020202020204"/>
              <a:cs typeface="Arial" panose="020B0604020202020204"/>
              <a:sym typeface="Arial" panose="020B0604020202020204"/>
            </a:endParaRPr>
          </a:p>
        </p:txBody>
      </p:sp>
      <p:sp>
        <p:nvSpPr>
          <p:cNvPr id="208" name="Google Shape;208;p6"/>
          <p:cNvSpPr txBox="1"/>
          <p:nvPr/>
        </p:nvSpPr>
        <p:spPr>
          <a:xfrm>
            <a:off x="7010400" y="6492875"/>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Arial" panose="020B0604020202020204"/>
              <a:buNone/>
            </a:pPr>
            <a:fld id="{00000000-1234-1234-1234-123412341234}" type="slidenum">
              <a:rPr lang="en-US" sz="1200" b="0" i="0" u="none" strike="noStrike" cap="none">
                <a:solidFill>
                  <a:srgbClr val="898989"/>
                </a:solidFill>
                <a:latin typeface="Arial" panose="020B0604020202020204"/>
                <a:ea typeface="Arial" panose="020B0604020202020204"/>
                <a:cs typeface="Arial" panose="020B0604020202020204"/>
                <a:sym typeface="Arial" panose="020B0604020202020204"/>
              </a:rPr>
            </a:fld>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4" name="Text Box 3"/>
          <p:cNvSpPr txBox="1"/>
          <p:nvPr/>
        </p:nvSpPr>
        <p:spPr>
          <a:xfrm>
            <a:off x="-256540" y="6433185"/>
            <a:ext cx="9400540" cy="982980"/>
          </a:xfrm>
          <a:prstGeom prst="rect">
            <a:avLst/>
          </a:prstGeom>
          <a:solidFill>
            <a:schemeClr val="bg1"/>
          </a:solidFill>
        </p:spPr>
        <p:txBody>
          <a:bodyPr wrap="square" rtlCol="0">
            <a:noAutofit/>
          </a:bodyPr>
          <a:p>
            <a:endParaRPr lang="en-US">
              <a:solidFill>
                <a:schemeClr val="bg1"/>
              </a:solidFill>
            </a:endParaRPr>
          </a:p>
        </p:txBody>
      </p:sp>
      <p:pic>
        <p:nvPicPr>
          <p:cNvPr id="2" name="Picture 1" descr="sim_163gam"/>
          <p:cNvPicPr>
            <a:picLocks noChangeAspect="1"/>
          </p:cNvPicPr>
          <p:nvPr/>
        </p:nvPicPr>
        <p:blipFill>
          <a:blip r:embed="rId1"/>
          <a:stretch>
            <a:fillRect/>
          </a:stretch>
        </p:blipFill>
        <p:spPr>
          <a:xfrm>
            <a:off x="115570" y="2039620"/>
            <a:ext cx="4194810" cy="3180715"/>
          </a:xfrm>
          <a:prstGeom prst="rect">
            <a:avLst/>
          </a:prstGeom>
        </p:spPr>
      </p:pic>
      <p:pic>
        <p:nvPicPr>
          <p:cNvPr id="3" name="Picture 2" descr="real_163gam"/>
          <p:cNvPicPr>
            <a:picLocks noChangeAspect="1"/>
          </p:cNvPicPr>
          <p:nvPr/>
        </p:nvPicPr>
        <p:blipFill>
          <a:blip r:embed="rId2"/>
          <a:stretch>
            <a:fillRect/>
          </a:stretch>
        </p:blipFill>
        <p:spPr>
          <a:xfrm>
            <a:off x="2388235" y="1752600"/>
            <a:ext cx="6675120" cy="3755390"/>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206" name="Shape 206"/>
        <p:cNvGrpSpPr/>
        <p:nvPr/>
      </p:nvGrpSpPr>
      <p:grpSpPr>
        <a:xfrm>
          <a:off x="0" y="0"/>
          <a:ext cx="0" cy="0"/>
          <a:chOff x="0" y="0"/>
          <a:chExt cx="0" cy="0"/>
        </a:xfrm>
      </p:grpSpPr>
      <p:sp>
        <p:nvSpPr>
          <p:cNvPr id="207" name="Google Shape;207;p6"/>
          <p:cNvSpPr txBox="1"/>
          <p:nvPr>
            <p:ph type="title"/>
          </p:nvPr>
        </p:nvSpPr>
        <p:spPr>
          <a:xfrm>
            <a:off x="893762" y="288925"/>
            <a:ext cx="8250237" cy="674687"/>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100000"/>
              </a:lnSpc>
              <a:spcBef>
                <a:spcPts val="0"/>
              </a:spcBef>
              <a:spcAft>
                <a:spcPts val="0"/>
              </a:spcAft>
              <a:buClr>
                <a:srgbClr val="3376C7"/>
              </a:buClr>
              <a:buSzPts val="4000"/>
              <a:buFont typeface="Arial" panose="020B0604020202020204"/>
              <a:buNone/>
            </a:pPr>
            <a:r>
              <a:rPr lang="vi-VN" altLang="en-US" sz="4000" b="1">
                <a:solidFill>
                  <a:srgbClr val="3376C7"/>
                </a:solidFill>
                <a:latin typeface="Arial" panose="020B0604020202020204"/>
                <a:ea typeface="Arial" panose="020B0604020202020204"/>
                <a:cs typeface="Arial" panose="020B0604020202020204"/>
                <a:sym typeface="Arial" panose="020B0604020202020204"/>
              </a:rPr>
              <a:t>4</a:t>
            </a:r>
            <a:r>
              <a:rPr lang="en-US" sz="4000" b="1">
                <a:solidFill>
                  <a:srgbClr val="3376C7"/>
                </a:solidFill>
                <a:latin typeface="Arial" panose="020B0604020202020204"/>
                <a:ea typeface="Arial" panose="020B0604020202020204"/>
                <a:cs typeface="Arial" panose="020B0604020202020204"/>
                <a:sym typeface="Arial" panose="020B0604020202020204"/>
              </a:rPr>
              <a:t>. </a:t>
            </a:r>
            <a:r>
              <a:rPr lang="vi-VN" altLang="en-US" sz="4000" b="1">
                <a:solidFill>
                  <a:srgbClr val="3376C7"/>
                </a:solidFill>
                <a:latin typeface="Arial" panose="020B0604020202020204"/>
                <a:ea typeface="Arial" panose="020B0604020202020204"/>
                <a:cs typeface="Arial" panose="020B0604020202020204"/>
                <a:sym typeface="Arial" panose="020B0604020202020204"/>
              </a:rPr>
              <a:t>Kết quả thực hiện</a:t>
            </a:r>
            <a:endParaRPr lang="en-US" sz="4000" b="1" i="0" u="none">
              <a:solidFill>
                <a:srgbClr val="3376C7"/>
              </a:solidFill>
              <a:latin typeface="Arial" panose="020B0604020202020204"/>
              <a:ea typeface="Arial" panose="020B0604020202020204"/>
              <a:cs typeface="Arial" panose="020B0604020202020204"/>
              <a:sym typeface="Arial" panose="020B0604020202020204"/>
            </a:endParaRPr>
          </a:p>
        </p:txBody>
      </p:sp>
      <p:sp>
        <p:nvSpPr>
          <p:cNvPr id="208" name="Google Shape;208;p6"/>
          <p:cNvSpPr txBox="1"/>
          <p:nvPr/>
        </p:nvSpPr>
        <p:spPr>
          <a:xfrm>
            <a:off x="7010400" y="6492875"/>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Arial" panose="020B0604020202020204"/>
              <a:buNone/>
            </a:pPr>
            <a:fld id="{00000000-1234-1234-1234-123412341234}" type="slidenum">
              <a:rPr lang="en-US" sz="1200" b="0" i="0" u="none" strike="noStrike" cap="none">
                <a:solidFill>
                  <a:srgbClr val="898989"/>
                </a:solidFill>
                <a:latin typeface="Arial" panose="020B0604020202020204"/>
                <a:ea typeface="Arial" panose="020B0604020202020204"/>
                <a:cs typeface="Arial" panose="020B0604020202020204"/>
                <a:sym typeface="Arial" panose="020B0604020202020204"/>
              </a:rPr>
            </a:fld>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4" name="Text Box 3"/>
          <p:cNvSpPr txBox="1"/>
          <p:nvPr/>
        </p:nvSpPr>
        <p:spPr>
          <a:xfrm>
            <a:off x="-256540" y="6433185"/>
            <a:ext cx="9400540" cy="982980"/>
          </a:xfrm>
          <a:prstGeom prst="rect">
            <a:avLst/>
          </a:prstGeom>
          <a:solidFill>
            <a:schemeClr val="bg1"/>
          </a:solidFill>
        </p:spPr>
        <p:txBody>
          <a:bodyPr wrap="square" rtlCol="0">
            <a:noAutofit/>
          </a:bodyPr>
          <a:p>
            <a:endParaRPr lang="en-US">
              <a:solidFill>
                <a:schemeClr val="bg1"/>
              </a:solidFill>
            </a:endParaRPr>
          </a:p>
        </p:txBody>
      </p:sp>
      <p:pic>
        <p:nvPicPr>
          <p:cNvPr id="2" name="Picture 1" descr="sim_243gam"/>
          <p:cNvPicPr>
            <a:picLocks noChangeAspect="1"/>
          </p:cNvPicPr>
          <p:nvPr/>
        </p:nvPicPr>
        <p:blipFill>
          <a:blip r:embed="rId1"/>
          <a:stretch>
            <a:fillRect/>
          </a:stretch>
        </p:blipFill>
        <p:spPr>
          <a:xfrm>
            <a:off x="66675" y="2159000"/>
            <a:ext cx="3867150" cy="2948940"/>
          </a:xfrm>
          <a:prstGeom prst="rect">
            <a:avLst/>
          </a:prstGeom>
        </p:spPr>
      </p:pic>
      <p:pic>
        <p:nvPicPr>
          <p:cNvPr id="5" name="Picture 4" descr="real_243gam"/>
          <p:cNvPicPr>
            <a:picLocks noChangeAspect="1"/>
          </p:cNvPicPr>
          <p:nvPr/>
        </p:nvPicPr>
        <p:blipFill>
          <a:blip r:embed="rId2"/>
          <a:stretch>
            <a:fillRect/>
          </a:stretch>
        </p:blipFill>
        <p:spPr>
          <a:xfrm>
            <a:off x="2220595" y="1661160"/>
            <a:ext cx="6798945" cy="3824605"/>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206" name="Shape 206"/>
        <p:cNvGrpSpPr/>
        <p:nvPr/>
      </p:nvGrpSpPr>
      <p:grpSpPr>
        <a:xfrm>
          <a:off x="0" y="0"/>
          <a:ext cx="0" cy="0"/>
          <a:chOff x="0" y="0"/>
          <a:chExt cx="0" cy="0"/>
        </a:xfrm>
      </p:grpSpPr>
      <p:sp>
        <p:nvSpPr>
          <p:cNvPr id="207" name="Google Shape;207;p6"/>
          <p:cNvSpPr txBox="1"/>
          <p:nvPr>
            <p:ph type="title"/>
          </p:nvPr>
        </p:nvSpPr>
        <p:spPr>
          <a:xfrm>
            <a:off x="893762" y="288925"/>
            <a:ext cx="8250237" cy="674687"/>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100000"/>
              </a:lnSpc>
              <a:spcBef>
                <a:spcPts val="0"/>
              </a:spcBef>
              <a:spcAft>
                <a:spcPts val="0"/>
              </a:spcAft>
              <a:buClr>
                <a:srgbClr val="3376C7"/>
              </a:buClr>
              <a:buSzPts val="4000"/>
              <a:buFont typeface="Arial" panose="020B0604020202020204"/>
              <a:buNone/>
            </a:pPr>
            <a:r>
              <a:rPr lang="vi-VN" altLang="en-US" sz="4000" b="1">
                <a:solidFill>
                  <a:srgbClr val="3376C7"/>
                </a:solidFill>
                <a:latin typeface="Arial" panose="020B0604020202020204"/>
                <a:ea typeface="Arial" panose="020B0604020202020204"/>
                <a:cs typeface="Arial" panose="020B0604020202020204"/>
                <a:sym typeface="Arial" panose="020B0604020202020204"/>
              </a:rPr>
              <a:t>4</a:t>
            </a:r>
            <a:r>
              <a:rPr lang="en-US" sz="4000" b="1">
                <a:solidFill>
                  <a:srgbClr val="3376C7"/>
                </a:solidFill>
                <a:latin typeface="Arial" panose="020B0604020202020204"/>
                <a:ea typeface="Arial" panose="020B0604020202020204"/>
                <a:cs typeface="Arial" panose="020B0604020202020204"/>
                <a:sym typeface="Arial" panose="020B0604020202020204"/>
              </a:rPr>
              <a:t>. </a:t>
            </a:r>
            <a:r>
              <a:rPr lang="vi-VN" altLang="en-US" sz="4000" b="1">
                <a:solidFill>
                  <a:srgbClr val="3376C7"/>
                </a:solidFill>
                <a:latin typeface="Arial" panose="020B0604020202020204"/>
                <a:ea typeface="Arial" panose="020B0604020202020204"/>
                <a:cs typeface="Arial" panose="020B0604020202020204"/>
                <a:sym typeface="Arial" panose="020B0604020202020204"/>
              </a:rPr>
              <a:t>Kết quả thực hiện</a:t>
            </a:r>
            <a:endParaRPr lang="en-US" sz="4000" b="1" i="0" u="none">
              <a:solidFill>
                <a:srgbClr val="3376C7"/>
              </a:solidFill>
              <a:latin typeface="Arial" panose="020B0604020202020204"/>
              <a:ea typeface="Arial" panose="020B0604020202020204"/>
              <a:cs typeface="Arial" panose="020B0604020202020204"/>
              <a:sym typeface="Arial" panose="020B0604020202020204"/>
            </a:endParaRPr>
          </a:p>
        </p:txBody>
      </p:sp>
      <p:sp>
        <p:nvSpPr>
          <p:cNvPr id="208" name="Google Shape;208;p6"/>
          <p:cNvSpPr txBox="1"/>
          <p:nvPr/>
        </p:nvSpPr>
        <p:spPr>
          <a:xfrm>
            <a:off x="7010400" y="6492875"/>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Arial" panose="020B0604020202020204"/>
              <a:buNone/>
            </a:pPr>
            <a:fld id="{00000000-1234-1234-1234-123412341234}" type="slidenum">
              <a:rPr lang="en-US" sz="1200" b="0" i="0" u="none" strike="noStrike" cap="none">
                <a:solidFill>
                  <a:srgbClr val="898989"/>
                </a:solidFill>
                <a:latin typeface="Arial" panose="020B0604020202020204"/>
                <a:ea typeface="Arial" panose="020B0604020202020204"/>
                <a:cs typeface="Arial" panose="020B0604020202020204"/>
                <a:sym typeface="Arial" panose="020B0604020202020204"/>
              </a:rPr>
            </a:fld>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4" name="Text Box 3"/>
          <p:cNvSpPr txBox="1"/>
          <p:nvPr/>
        </p:nvSpPr>
        <p:spPr>
          <a:xfrm>
            <a:off x="-256540" y="6433185"/>
            <a:ext cx="9400540" cy="982980"/>
          </a:xfrm>
          <a:prstGeom prst="rect">
            <a:avLst/>
          </a:prstGeom>
          <a:solidFill>
            <a:schemeClr val="bg1"/>
          </a:solidFill>
        </p:spPr>
        <p:txBody>
          <a:bodyPr wrap="square" rtlCol="0">
            <a:noAutofit/>
          </a:bodyPr>
          <a:p>
            <a:endParaRPr lang="en-US">
              <a:solidFill>
                <a:schemeClr val="bg1"/>
              </a:solidFill>
            </a:endParaRPr>
          </a:p>
        </p:txBody>
      </p:sp>
      <p:pic>
        <p:nvPicPr>
          <p:cNvPr id="2" name="Picture 1" descr="sim_357gam"/>
          <p:cNvPicPr>
            <a:picLocks noChangeAspect="1"/>
          </p:cNvPicPr>
          <p:nvPr/>
        </p:nvPicPr>
        <p:blipFill>
          <a:blip r:embed="rId1"/>
          <a:stretch>
            <a:fillRect/>
          </a:stretch>
        </p:blipFill>
        <p:spPr>
          <a:xfrm>
            <a:off x="95250" y="2094230"/>
            <a:ext cx="3769995" cy="3068955"/>
          </a:xfrm>
          <a:prstGeom prst="rect">
            <a:avLst/>
          </a:prstGeom>
        </p:spPr>
      </p:pic>
      <p:pic>
        <p:nvPicPr>
          <p:cNvPr id="3" name="Picture 2" descr="real_357gam"/>
          <p:cNvPicPr>
            <a:picLocks noChangeAspect="1"/>
          </p:cNvPicPr>
          <p:nvPr/>
        </p:nvPicPr>
        <p:blipFill>
          <a:blip r:embed="rId2"/>
          <a:stretch>
            <a:fillRect/>
          </a:stretch>
        </p:blipFill>
        <p:spPr>
          <a:xfrm>
            <a:off x="2356485" y="1811655"/>
            <a:ext cx="6707505" cy="3773170"/>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206" name="Shape 206"/>
        <p:cNvGrpSpPr/>
        <p:nvPr/>
      </p:nvGrpSpPr>
      <p:grpSpPr>
        <a:xfrm>
          <a:off x="0" y="0"/>
          <a:ext cx="0" cy="0"/>
          <a:chOff x="0" y="0"/>
          <a:chExt cx="0" cy="0"/>
        </a:xfrm>
      </p:grpSpPr>
      <p:sp>
        <p:nvSpPr>
          <p:cNvPr id="207" name="Google Shape;207;p6"/>
          <p:cNvSpPr txBox="1"/>
          <p:nvPr>
            <p:ph type="title"/>
          </p:nvPr>
        </p:nvSpPr>
        <p:spPr>
          <a:xfrm>
            <a:off x="893762" y="288925"/>
            <a:ext cx="8250237" cy="674687"/>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100000"/>
              </a:lnSpc>
              <a:spcBef>
                <a:spcPts val="0"/>
              </a:spcBef>
              <a:spcAft>
                <a:spcPts val="0"/>
              </a:spcAft>
              <a:buClr>
                <a:srgbClr val="3376C7"/>
              </a:buClr>
              <a:buSzPts val="4000"/>
              <a:buFont typeface="Arial" panose="020B0604020202020204"/>
              <a:buNone/>
            </a:pPr>
            <a:r>
              <a:rPr lang="vi-VN" altLang="en-US" sz="4000" b="1">
                <a:solidFill>
                  <a:srgbClr val="3376C7"/>
                </a:solidFill>
                <a:latin typeface="Arial" panose="020B0604020202020204"/>
                <a:ea typeface="Arial" panose="020B0604020202020204"/>
                <a:cs typeface="Arial" panose="020B0604020202020204"/>
                <a:sym typeface="Arial" panose="020B0604020202020204"/>
              </a:rPr>
              <a:t>4</a:t>
            </a:r>
            <a:r>
              <a:rPr lang="en-US" sz="4000" b="1">
                <a:solidFill>
                  <a:srgbClr val="3376C7"/>
                </a:solidFill>
                <a:latin typeface="Arial" panose="020B0604020202020204"/>
                <a:ea typeface="Arial" panose="020B0604020202020204"/>
                <a:cs typeface="Arial" panose="020B0604020202020204"/>
                <a:sym typeface="Arial" panose="020B0604020202020204"/>
              </a:rPr>
              <a:t>. </a:t>
            </a:r>
            <a:r>
              <a:rPr lang="vi-VN" altLang="en-US" sz="4000" b="1">
                <a:solidFill>
                  <a:srgbClr val="3376C7"/>
                </a:solidFill>
                <a:latin typeface="Arial" panose="020B0604020202020204"/>
                <a:ea typeface="Arial" panose="020B0604020202020204"/>
                <a:cs typeface="Arial" panose="020B0604020202020204"/>
                <a:sym typeface="Arial" panose="020B0604020202020204"/>
              </a:rPr>
              <a:t>Kết quả thực hiện</a:t>
            </a:r>
            <a:endParaRPr lang="en-US" sz="4000" b="1" i="0" u="none">
              <a:solidFill>
                <a:srgbClr val="3376C7"/>
              </a:solidFill>
              <a:latin typeface="Arial" panose="020B0604020202020204"/>
              <a:ea typeface="Arial" panose="020B0604020202020204"/>
              <a:cs typeface="Arial" panose="020B0604020202020204"/>
              <a:sym typeface="Arial" panose="020B0604020202020204"/>
            </a:endParaRPr>
          </a:p>
        </p:txBody>
      </p:sp>
      <p:sp>
        <p:nvSpPr>
          <p:cNvPr id="208" name="Google Shape;208;p6"/>
          <p:cNvSpPr txBox="1"/>
          <p:nvPr/>
        </p:nvSpPr>
        <p:spPr>
          <a:xfrm>
            <a:off x="7010400" y="6492875"/>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Arial" panose="020B0604020202020204"/>
              <a:buNone/>
            </a:pPr>
            <a:fld id="{00000000-1234-1234-1234-123412341234}" type="slidenum">
              <a:rPr lang="en-US" sz="1200" b="0" i="0" u="none" strike="noStrike" cap="none">
                <a:solidFill>
                  <a:srgbClr val="898989"/>
                </a:solidFill>
                <a:latin typeface="Arial" panose="020B0604020202020204"/>
                <a:ea typeface="Arial" panose="020B0604020202020204"/>
                <a:cs typeface="Arial" panose="020B0604020202020204"/>
                <a:sym typeface="Arial" panose="020B0604020202020204"/>
              </a:rPr>
            </a:fld>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4" name="Text Box 3"/>
          <p:cNvSpPr txBox="1"/>
          <p:nvPr/>
        </p:nvSpPr>
        <p:spPr>
          <a:xfrm>
            <a:off x="-256540" y="6433185"/>
            <a:ext cx="9400540" cy="982980"/>
          </a:xfrm>
          <a:prstGeom prst="rect">
            <a:avLst/>
          </a:prstGeom>
          <a:solidFill>
            <a:schemeClr val="bg1"/>
          </a:solidFill>
        </p:spPr>
        <p:txBody>
          <a:bodyPr wrap="square" rtlCol="0">
            <a:noAutofit/>
          </a:bodyPr>
          <a:p>
            <a:endParaRPr lang="en-US">
              <a:solidFill>
                <a:schemeClr val="bg1"/>
              </a:solidFill>
            </a:endParaRPr>
          </a:p>
        </p:txBody>
      </p:sp>
      <p:pic>
        <p:nvPicPr>
          <p:cNvPr id="2" name="Picture 1" descr="sim_501gam"/>
          <p:cNvPicPr>
            <a:picLocks noChangeAspect="1"/>
          </p:cNvPicPr>
          <p:nvPr/>
        </p:nvPicPr>
        <p:blipFill>
          <a:blip r:embed="rId1"/>
          <a:stretch>
            <a:fillRect/>
          </a:stretch>
        </p:blipFill>
        <p:spPr>
          <a:xfrm>
            <a:off x="124460" y="2081530"/>
            <a:ext cx="3739515" cy="3233420"/>
          </a:xfrm>
          <a:prstGeom prst="rect">
            <a:avLst/>
          </a:prstGeom>
        </p:spPr>
      </p:pic>
      <p:pic>
        <p:nvPicPr>
          <p:cNvPr id="5" name="Picture 4" descr="real_501gam"/>
          <p:cNvPicPr>
            <a:picLocks noChangeAspect="1"/>
          </p:cNvPicPr>
          <p:nvPr/>
        </p:nvPicPr>
        <p:blipFill>
          <a:blip r:embed="rId2"/>
          <a:stretch>
            <a:fillRect/>
          </a:stretch>
        </p:blipFill>
        <p:spPr>
          <a:xfrm>
            <a:off x="2319655" y="1808480"/>
            <a:ext cx="6717665" cy="377888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85" name="Shape 185"/>
        <p:cNvGrpSpPr/>
        <p:nvPr/>
      </p:nvGrpSpPr>
      <p:grpSpPr>
        <a:xfrm>
          <a:off x="0" y="0"/>
          <a:ext cx="0" cy="0"/>
          <a:chOff x="0" y="0"/>
          <a:chExt cx="0" cy="0"/>
        </a:xfrm>
      </p:grpSpPr>
      <p:sp>
        <p:nvSpPr>
          <p:cNvPr id="186" name="Google Shape;186;p3"/>
          <p:cNvSpPr txBox="1"/>
          <p:nvPr>
            <p:ph type="title"/>
          </p:nvPr>
        </p:nvSpPr>
        <p:spPr>
          <a:xfrm>
            <a:off x="893762" y="288925"/>
            <a:ext cx="6573837" cy="674687"/>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100000"/>
              </a:lnSpc>
              <a:spcBef>
                <a:spcPts val="0"/>
              </a:spcBef>
              <a:spcAft>
                <a:spcPts val="0"/>
              </a:spcAft>
              <a:buClr>
                <a:srgbClr val="3376C7"/>
              </a:buClr>
              <a:buSzPts val="4000"/>
              <a:buFont typeface="Arial" panose="020B0604020202020204"/>
              <a:buNone/>
            </a:pPr>
            <a:r>
              <a:rPr lang="en-US" sz="4000" b="1" i="0" u="none">
                <a:solidFill>
                  <a:srgbClr val="3376C7"/>
                </a:solidFill>
                <a:latin typeface="Arial" panose="020B0604020202020204"/>
                <a:ea typeface="Arial" panose="020B0604020202020204"/>
                <a:cs typeface="Arial" panose="020B0604020202020204"/>
                <a:sym typeface="Arial" panose="020B0604020202020204"/>
              </a:rPr>
              <a:t>1. </a:t>
            </a:r>
            <a:r>
              <a:rPr lang="vi-VN" altLang="en-US" sz="4000" b="1" i="0" u="none">
                <a:solidFill>
                  <a:srgbClr val="3376C7"/>
                </a:solidFill>
                <a:latin typeface="Arial" panose="020B0604020202020204"/>
                <a:ea typeface="Arial" panose="020B0604020202020204"/>
                <a:cs typeface="Arial" panose="020B0604020202020204"/>
                <a:sym typeface="Arial" panose="020B0604020202020204"/>
              </a:rPr>
              <a:t>Tổng quan lý </a:t>
            </a:r>
            <a:r>
              <a:rPr lang="vi-VN" altLang="en-US" sz="4000" b="1" i="0" u="none">
                <a:solidFill>
                  <a:srgbClr val="3376C7"/>
                </a:solidFill>
                <a:latin typeface="Arial" panose="020B0604020202020204"/>
                <a:ea typeface="Arial" panose="020B0604020202020204"/>
                <a:cs typeface="Arial" panose="020B0604020202020204"/>
                <a:sym typeface="Arial" panose="020B0604020202020204"/>
              </a:rPr>
              <a:t>thuyết</a:t>
            </a:r>
            <a:endParaRPr lang="vi-VN" altLang="en-US" sz="4000" b="1" i="0" u="none">
              <a:solidFill>
                <a:srgbClr val="3376C7"/>
              </a:solidFill>
              <a:latin typeface="Arial" panose="020B0604020202020204"/>
              <a:ea typeface="Arial" panose="020B0604020202020204"/>
              <a:cs typeface="Arial" panose="020B0604020202020204"/>
              <a:sym typeface="Arial" panose="020B0604020202020204"/>
            </a:endParaRPr>
          </a:p>
        </p:txBody>
      </p:sp>
      <p:sp>
        <p:nvSpPr>
          <p:cNvPr id="187" name="Google Shape;187;p3"/>
          <p:cNvSpPr txBox="1"/>
          <p:nvPr/>
        </p:nvSpPr>
        <p:spPr>
          <a:xfrm>
            <a:off x="7010400" y="6492875"/>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Arial" panose="020B0604020202020204"/>
              <a:buNone/>
            </a:pPr>
            <a:fld id="{00000000-1234-1234-1234-123412341234}" type="slidenum">
              <a:rPr lang="en-US" sz="1200" b="0" i="0" u="none" strike="noStrike" cap="none">
                <a:solidFill>
                  <a:srgbClr val="898989"/>
                </a:solidFill>
                <a:latin typeface="Arial" panose="020B0604020202020204"/>
                <a:ea typeface="Arial" panose="020B0604020202020204"/>
                <a:cs typeface="Arial" panose="020B0604020202020204"/>
                <a:sym typeface="Arial" panose="020B0604020202020204"/>
              </a:rPr>
            </a:fld>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88" name="Google Shape;188;p3"/>
          <p:cNvSpPr txBox="1"/>
          <p:nvPr/>
        </p:nvSpPr>
        <p:spPr>
          <a:xfrm>
            <a:off x="529590" y="1752600"/>
            <a:ext cx="7848600" cy="34448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2400"/>
              <a:buFont typeface="Arial" panose="020B0604020202020204"/>
              <a:buNone/>
            </a:pPr>
            <a:r>
              <a:rPr lang="en-US" altLang="en-US" sz="2000" b="1" i="0" u="none" strike="noStrike" cap="none">
                <a:solidFill>
                  <a:srgbClr val="000000"/>
                </a:solidFill>
                <a:latin typeface="Arial" panose="020B0604020202020204"/>
                <a:ea typeface="Arial" panose="020B0604020202020204"/>
                <a:cs typeface="Arial" panose="020B0604020202020204"/>
                <a:sym typeface="Arial" panose="020B0604020202020204"/>
              </a:rPr>
              <a:t>Yêu cầu </a:t>
            </a:r>
            <a:r>
              <a:rPr lang="en-US" altLang="en-US" sz="2000" b="1" i="0" u="none" strike="noStrike" cap="none">
                <a:solidFill>
                  <a:srgbClr val="000000"/>
                </a:solidFill>
                <a:latin typeface="Arial" panose="020B0604020202020204"/>
                <a:ea typeface="Arial" panose="020B0604020202020204"/>
                <a:cs typeface="Arial" panose="020B0604020202020204"/>
                <a:sym typeface="Arial" panose="020B0604020202020204"/>
              </a:rPr>
              <a:t>đ</a:t>
            </a:r>
            <a:r>
              <a:rPr lang="en-US" altLang="en-US" sz="2000" b="1" i="0" u="none" strike="noStrike" cap="none">
                <a:solidFill>
                  <a:srgbClr val="000000"/>
                </a:solidFill>
                <a:latin typeface="Arial" panose="020B0604020202020204"/>
                <a:ea typeface="Arial" panose="020B0604020202020204"/>
                <a:cs typeface="Arial" panose="020B0604020202020204"/>
                <a:sym typeface="Arial" panose="020B0604020202020204"/>
              </a:rPr>
              <a:t>ề tài</a:t>
            </a:r>
            <a:endParaRPr lang="en-US" altLang="en-US" sz="2000" b="1"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chemeClr val="dk1"/>
              </a:buClr>
              <a:buSzPts val="2400"/>
              <a:buFont typeface="Arial" panose="020B0604020202020204"/>
              <a:buNone/>
            </a:pPr>
            <a:endParaRPr lang="en-US" altLang="en-US" sz="18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chemeClr val="dk1"/>
              </a:buClr>
              <a:buSzPts val="2400"/>
              <a:buFont typeface="Arial" panose="020B0604020202020204"/>
              <a:buNone/>
            </a:pPr>
            <a:r>
              <a:rPr lang="en-US" altLang="en-US" sz="1800" b="0" i="0" u="none" strike="noStrike" cap="none">
                <a:solidFill>
                  <a:srgbClr val="000000"/>
                </a:solidFill>
                <a:latin typeface="Arial" panose="020B0604020202020204"/>
                <a:ea typeface="Arial" panose="020B0604020202020204"/>
                <a:cs typeface="Arial" panose="020B0604020202020204"/>
                <a:sym typeface="Arial" panose="020B0604020202020204"/>
              </a:rPr>
              <a:t>Đ</a:t>
            </a:r>
            <a:r>
              <a:rPr lang="en-US" altLang="en-US" sz="1800" b="0" i="0" u="none" strike="noStrike" cap="none">
                <a:solidFill>
                  <a:srgbClr val="000000"/>
                </a:solidFill>
                <a:latin typeface="Arial" panose="020B0604020202020204"/>
                <a:ea typeface="Arial" panose="020B0604020202020204"/>
                <a:cs typeface="Arial" panose="020B0604020202020204"/>
                <a:sym typeface="Arial" panose="020B0604020202020204"/>
              </a:rPr>
              <a:t>ề 9: Thiết kế mạch </a:t>
            </a:r>
            <a:r>
              <a:rPr lang="en-US" altLang="en-US" sz="1800" b="0" i="0" u="none" strike="noStrike" cap="none">
                <a:solidFill>
                  <a:srgbClr val="000000"/>
                </a:solidFill>
                <a:latin typeface="Arial" panose="020B0604020202020204"/>
                <a:ea typeface="Arial" panose="020B0604020202020204"/>
                <a:cs typeface="Arial" panose="020B0604020202020204"/>
                <a:sym typeface="Arial" panose="020B0604020202020204"/>
              </a:rPr>
              <a:t>đ</a:t>
            </a:r>
            <a:r>
              <a:rPr lang="en-US" altLang="en-US" sz="1800" b="0" i="0" u="none" strike="noStrike" cap="none">
                <a:solidFill>
                  <a:srgbClr val="000000"/>
                </a:solidFill>
                <a:latin typeface="Arial" panose="020B0604020202020204"/>
                <a:ea typeface="Arial" panose="020B0604020202020204"/>
                <a:cs typeface="Arial" panose="020B0604020202020204"/>
                <a:sym typeface="Arial" panose="020B0604020202020204"/>
              </a:rPr>
              <a:t>o khối l</a:t>
            </a:r>
            <a:r>
              <a:rPr lang="en-US" altLang="en-US" sz="1800" b="0" i="0" u="none" strike="noStrike" cap="none">
                <a:solidFill>
                  <a:srgbClr val="000000"/>
                </a:solidFill>
                <a:latin typeface="Arial" panose="020B0604020202020204"/>
                <a:ea typeface="Arial" panose="020B0604020202020204"/>
                <a:cs typeface="Arial" panose="020B0604020202020204"/>
                <a:sym typeface="Arial" panose="020B0604020202020204"/>
              </a:rPr>
              <a:t>ư</a:t>
            </a:r>
            <a:r>
              <a:rPr lang="en-US" altLang="en-US" sz="1800" b="0" i="0" u="none" strike="noStrike" cap="none">
                <a:solidFill>
                  <a:srgbClr val="000000"/>
                </a:solidFill>
                <a:latin typeface="Arial" panose="020B0604020202020204"/>
                <a:ea typeface="Arial" panose="020B0604020202020204"/>
                <a:cs typeface="Arial" panose="020B0604020202020204"/>
                <a:sym typeface="Arial" panose="020B0604020202020204"/>
              </a:rPr>
              <a:t>ợng (tiểu ly) sử dụng Load cell. Mạch có tầm </a:t>
            </a:r>
            <a:r>
              <a:rPr lang="en-US" altLang="en-US" sz="1800" b="0" i="0" u="none" strike="noStrike" cap="none">
                <a:solidFill>
                  <a:srgbClr val="000000"/>
                </a:solidFill>
                <a:latin typeface="Arial" panose="020B0604020202020204"/>
                <a:ea typeface="Arial" panose="020B0604020202020204"/>
                <a:cs typeface="Arial" panose="020B0604020202020204"/>
                <a:sym typeface="Arial" panose="020B0604020202020204"/>
              </a:rPr>
              <a:t>đ</a:t>
            </a:r>
            <a:r>
              <a:rPr lang="en-US" altLang="en-US" sz="1800" b="0" i="0" u="none" strike="noStrike" cap="none">
                <a:solidFill>
                  <a:srgbClr val="000000"/>
                </a:solidFill>
                <a:latin typeface="Arial" panose="020B0604020202020204"/>
                <a:ea typeface="Arial" panose="020B0604020202020204"/>
                <a:cs typeface="Arial" panose="020B0604020202020204"/>
                <a:sym typeface="Arial" panose="020B0604020202020204"/>
              </a:rPr>
              <a:t>o</a:t>
            </a:r>
            <a:endParaRPr lang="en-US" altLang="en-US" sz="18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chemeClr val="dk1"/>
              </a:buClr>
              <a:buSzPts val="2400"/>
              <a:buFont typeface="Arial" panose="020B0604020202020204"/>
              <a:buNone/>
            </a:pPr>
            <a:r>
              <a:rPr lang="en-US" altLang="en-US" sz="1800" b="0" i="0" u="none" strike="noStrike" cap="none">
                <a:solidFill>
                  <a:srgbClr val="000000"/>
                </a:solidFill>
                <a:latin typeface="Arial" panose="020B0604020202020204"/>
                <a:ea typeface="Arial" panose="020B0604020202020204"/>
                <a:cs typeface="Arial" panose="020B0604020202020204"/>
                <a:sym typeface="Arial" panose="020B0604020202020204"/>
              </a:rPr>
              <a:t>0-1kg, </a:t>
            </a:r>
            <a:r>
              <a:rPr lang="en-US" altLang="en-US" sz="1800" b="0" i="0" u="none" strike="noStrike" cap="none">
                <a:solidFill>
                  <a:srgbClr val="000000"/>
                </a:solidFill>
                <a:latin typeface="Arial" panose="020B0604020202020204"/>
                <a:ea typeface="Arial" panose="020B0604020202020204"/>
                <a:cs typeface="Arial" panose="020B0604020202020204"/>
                <a:sym typeface="Arial" panose="020B0604020202020204"/>
              </a:rPr>
              <a:t>đ</a:t>
            </a:r>
            <a:r>
              <a:rPr lang="en-US" altLang="en-US" sz="1800" b="0" i="0" u="none" strike="noStrike" cap="none">
                <a:solidFill>
                  <a:srgbClr val="000000"/>
                </a:solidFill>
                <a:latin typeface="Arial" panose="020B0604020202020204"/>
                <a:ea typeface="Arial" panose="020B0604020202020204"/>
                <a:cs typeface="Arial" panose="020B0604020202020204"/>
                <a:sym typeface="Arial" panose="020B0604020202020204"/>
              </a:rPr>
              <a:t>ộ phân giải 2mg, ng</a:t>
            </a:r>
            <a:r>
              <a:rPr lang="en-US" altLang="en-US" sz="1800" b="0" i="0" u="none" strike="noStrike" cap="none">
                <a:solidFill>
                  <a:srgbClr val="000000"/>
                </a:solidFill>
                <a:latin typeface="Arial" panose="020B0604020202020204"/>
                <a:ea typeface="Arial" panose="020B0604020202020204"/>
                <a:cs typeface="Arial" panose="020B0604020202020204"/>
                <a:sym typeface="Arial" panose="020B0604020202020204"/>
              </a:rPr>
              <a:t>õ</a:t>
            </a:r>
            <a:r>
              <a:rPr lang="en-US" altLang="en-US" sz="1800" b="0" i="0" u="none" strike="noStrike" cap="none">
                <a:solidFill>
                  <a:srgbClr val="000000"/>
                </a:solidFill>
                <a:latin typeface="Arial" panose="020B0604020202020204"/>
                <a:ea typeface="Arial" panose="020B0604020202020204"/>
                <a:cs typeface="Arial" panose="020B0604020202020204"/>
                <a:sym typeface="Arial" panose="020B0604020202020204"/>
              </a:rPr>
              <a:t> ra là dòng </a:t>
            </a:r>
            <a:r>
              <a:rPr lang="en-US" altLang="en-US" sz="1800" b="0" i="0" u="none" strike="noStrike" cap="none">
                <a:solidFill>
                  <a:srgbClr val="000000"/>
                </a:solidFill>
                <a:latin typeface="Arial" panose="020B0604020202020204"/>
                <a:ea typeface="Arial" panose="020B0604020202020204"/>
                <a:cs typeface="Arial" panose="020B0604020202020204"/>
                <a:sym typeface="Arial" panose="020B0604020202020204"/>
              </a:rPr>
              <a:t>đ</a:t>
            </a:r>
            <a:r>
              <a:rPr lang="en-US" altLang="en-US" sz="1800" b="0" i="0" u="none" strike="noStrike" cap="none">
                <a:solidFill>
                  <a:srgbClr val="000000"/>
                </a:solidFill>
                <a:latin typeface="Arial" panose="020B0604020202020204"/>
                <a:ea typeface="Arial" panose="020B0604020202020204"/>
                <a:cs typeface="Arial" panose="020B0604020202020204"/>
                <a:sym typeface="Arial" panose="020B0604020202020204"/>
              </a:rPr>
              <a:t>iện t</a:t>
            </a:r>
            <a:r>
              <a:rPr lang="en-US" altLang="en-US" sz="1800" b="0" i="0" u="none" strike="noStrike" cap="none">
                <a:solidFill>
                  <a:srgbClr val="000000"/>
                </a:solidFill>
                <a:latin typeface="Arial" panose="020B0604020202020204"/>
                <a:ea typeface="Arial" panose="020B0604020202020204"/>
                <a:cs typeface="Arial" panose="020B0604020202020204"/>
                <a:sym typeface="Arial" panose="020B0604020202020204"/>
              </a:rPr>
              <a:t>ư</a:t>
            </a:r>
            <a:r>
              <a:rPr lang="en-US" altLang="en-US" sz="1800" b="0" i="0" u="none" strike="noStrike" cap="none">
                <a:solidFill>
                  <a:srgbClr val="000000"/>
                </a:solidFill>
                <a:latin typeface="Arial" panose="020B0604020202020204"/>
                <a:ea typeface="Arial" panose="020B0604020202020204"/>
                <a:cs typeface="Arial" panose="020B0604020202020204"/>
                <a:sym typeface="Arial" panose="020B0604020202020204"/>
              </a:rPr>
              <a:t>ơng ứng từ 4-20mA (thả</a:t>
            </a:r>
            <a:r>
              <a:rPr lang="vi-VN" altLang="en-US" sz="1800" b="0" i="0" u="none" strike="noStrike" cap="none">
                <a:solidFill>
                  <a:srgbClr val="000000"/>
                </a:solidFill>
                <a:latin typeface="Arial" panose="020B0604020202020204"/>
                <a:ea typeface="Arial" panose="020B0604020202020204"/>
                <a:cs typeface="Arial" panose="020B0604020202020204"/>
                <a:sym typeface="Arial" panose="020B0604020202020204"/>
              </a:rPr>
              <a:t> </a:t>
            </a:r>
            <a:r>
              <a:rPr lang="en-US" altLang="en-US" sz="1800" b="0" i="0" u="none" strike="noStrike" cap="none">
                <a:solidFill>
                  <a:srgbClr val="000000"/>
                </a:solidFill>
                <a:latin typeface="Arial" panose="020B0604020202020204"/>
                <a:ea typeface="Arial" panose="020B0604020202020204"/>
                <a:cs typeface="Arial" panose="020B0604020202020204"/>
                <a:sym typeface="Arial" panose="020B0604020202020204"/>
              </a:rPr>
              <a:t>nổi):</a:t>
            </a:r>
            <a:endParaRPr lang="en-US" altLang="en-US" sz="18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just" rtl="0">
              <a:lnSpc>
                <a:spcPct val="100000"/>
              </a:lnSpc>
              <a:spcBef>
                <a:spcPts val="0"/>
              </a:spcBef>
              <a:spcAft>
                <a:spcPts val="0"/>
              </a:spcAft>
              <a:buClr>
                <a:schemeClr val="dk1"/>
              </a:buClr>
              <a:buSzPts val="2400"/>
              <a:buFont typeface="Arial" panose="020B0604020202020204"/>
              <a:buNone/>
            </a:pPr>
            <a:r>
              <a:rPr lang="en-US" altLang="en-US" sz="1800" b="0" i="0" u="none" strike="noStrike" cap="none">
                <a:solidFill>
                  <a:srgbClr val="000000"/>
                </a:solidFill>
                <a:latin typeface="Arial" panose="020B0604020202020204"/>
                <a:ea typeface="Arial" panose="020B0604020202020204"/>
                <a:cs typeface="Arial" panose="020B0604020202020204"/>
                <a:sym typeface="Arial" panose="020B0604020202020204"/>
              </a:rPr>
              <a:t>a. Lựa chọn và mô phỏng Load cell.</a:t>
            </a:r>
            <a:endParaRPr lang="en-US" altLang="en-US" sz="18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chemeClr val="dk1"/>
              </a:buClr>
              <a:buSzPts val="2400"/>
              <a:buFont typeface="Arial" panose="020B0604020202020204"/>
              <a:buNone/>
            </a:pPr>
            <a:r>
              <a:rPr lang="en-US" altLang="en-US" sz="1800" b="0" i="0" u="none" strike="noStrike" cap="none">
                <a:solidFill>
                  <a:srgbClr val="000000"/>
                </a:solidFill>
                <a:latin typeface="Arial" panose="020B0604020202020204"/>
                <a:ea typeface="Arial" panose="020B0604020202020204"/>
                <a:cs typeface="Arial" panose="020B0604020202020204"/>
                <a:sym typeface="Arial" panose="020B0604020202020204"/>
              </a:rPr>
              <a:t>b. Lựa chọn OPAMP sử dụng, mô phỏng OPAMP theo datasheet.</a:t>
            </a:r>
            <a:endParaRPr lang="en-US" altLang="en-US" sz="18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chemeClr val="dk1"/>
              </a:buClr>
              <a:buSzPts val="2400"/>
              <a:buFont typeface="Arial" panose="020B0604020202020204"/>
              <a:buNone/>
            </a:pPr>
            <a:r>
              <a:rPr lang="en-US" altLang="en-US" sz="1800" b="0" i="0" u="none" strike="noStrike" cap="none">
                <a:solidFill>
                  <a:srgbClr val="000000"/>
                </a:solidFill>
                <a:latin typeface="Arial" panose="020B0604020202020204"/>
                <a:ea typeface="Arial" panose="020B0604020202020204"/>
                <a:cs typeface="Arial" panose="020B0604020202020204"/>
                <a:sym typeface="Arial" panose="020B0604020202020204"/>
              </a:rPr>
              <a:t>c. Thiết kế mạch bù nhiệt </a:t>
            </a:r>
            <a:r>
              <a:rPr lang="en-US" altLang="en-US" sz="1800" b="0" i="0" u="none" strike="noStrike" cap="none">
                <a:solidFill>
                  <a:srgbClr val="000000"/>
                </a:solidFill>
                <a:latin typeface="Arial" panose="020B0604020202020204"/>
                <a:ea typeface="Arial" panose="020B0604020202020204"/>
                <a:cs typeface="Arial" panose="020B0604020202020204"/>
                <a:sym typeface="Arial" panose="020B0604020202020204"/>
              </a:rPr>
              <a:t>đ</a:t>
            </a:r>
            <a:r>
              <a:rPr lang="en-US" altLang="en-US" sz="1800" b="0" i="0" u="none" strike="noStrike" cap="none">
                <a:solidFill>
                  <a:srgbClr val="000000"/>
                </a:solidFill>
                <a:latin typeface="Arial" panose="020B0604020202020204"/>
                <a:ea typeface="Arial" panose="020B0604020202020204"/>
                <a:cs typeface="Arial" panose="020B0604020202020204"/>
                <a:sym typeface="Arial" panose="020B0604020202020204"/>
              </a:rPr>
              <a:t>ộ.</a:t>
            </a:r>
            <a:endParaRPr lang="en-US" altLang="en-US" sz="18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chemeClr val="dk1"/>
              </a:buClr>
              <a:buSzPts val="2400"/>
              <a:buFont typeface="Arial" panose="020B0604020202020204"/>
              <a:buNone/>
            </a:pPr>
            <a:r>
              <a:rPr lang="en-US" altLang="en-US" sz="1800" b="0" i="0" u="none" strike="noStrike" cap="none">
                <a:solidFill>
                  <a:srgbClr val="000000"/>
                </a:solidFill>
                <a:latin typeface="Arial" panose="020B0604020202020204"/>
                <a:ea typeface="Arial" panose="020B0604020202020204"/>
                <a:cs typeface="Arial" panose="020B0604020202020204"/>
                <a:sym typeface="Arial" panose="020B0604020202020204"/>
              </a:rPr>
              <a:t>d. </a:t>
            </a:r>
            <a:r>
              <a:rPr lang="en-US" altLang="en-US" sz="1800" b="0" i="0" u="none" strike="noStrike" cap="none">
                <a:solidFill>
                  <a:srgbClr val="000000"/>
                </a:solidFill>
                <a:latin typeface="Arial" panose="020B0604020202020204"/>
                <a:ea typeface="Arial" panose="020B0604020202020204"/>
                <a:cs typeface="Arial" panose="020B0604020202020204"/>
                <a:sym typeface="Arial" panose="020B0604020202020204"/>
              </a:rPr>
              <a:t>Đ</a:t>
            </a:r>
            <a:r>
              <a:rPr lang="en-US" altLang="en-US" sz="1800" b="0" i="0" u="none" strike="noStrike" cap="none">
                <a:solidFill>
                  <a:srgbClr val="000000"/>
                </a:solidFill>
                <a:latin typeface="Arial" panose="020B0604020202020204"/>
                <a:ea typeface="Arial" panose="020B0604020202020204"/>
                <a:cs typeface="Arial" panose="020B0604020202020204"/>
                <a:sym typeface="Arial" panose="020B0604020202020204"/>
              </a:rPr>
              <a:t>ảm bảo sai số (giữa giá trị l</a:t>
            </a:r>
            <a:r>
              <a:rPr lang="en-US" altLang="en-US" sz="1800" b="0" i="0" u="none" strike="noStrike" cap="none">
                <a:solidFill>
                  <a:srgbClr val="000000"/>
                </a:solidFill>
                <a:latin typeface="Arial" panose="020B0604020202020204"/>
                <a:ea typeface="Arial" panose="020B0604020202020204"/>
                <a:cs typeface="Arial" panose="020B0604020202020204"/>
                <a:sym typeface="Arial" panose="020B0604020202020204"/>
              </a:rPr>
              <a:t>ý</a:t>
            </a:r>
            <a:r>
              <a:rPr lang="en-US" altLang="en-US" sz="1800" b="0" i="0" u="none" strike="noStrike" cap="none">
                <a:solidFill>
                  <a:srgbClr val="000000"/>
                </a:solidFill>
                <a:latin typeface="Arial" panose="020B0604020202020204"/>
                <a:ea typeface="Arial" panose="020B0604020202020204"/>
                <a:cs typeface="Arial" panose="020B0604020202020204"/>
                <a:sym typeface="Arial" panose="020B0604020202020204"/>
              </a:rPr>
              <a:t> thuyết và thực tế </a:t>
            </a:r>
            <a:r>
              <a:rPr lang="en-US" altLang="en-US" sz="1800" b="0" i="0" u="none" strike="noStrike" cap="none">
                <a:solidFill>
                  <a:srgbClr val="000000"/>
                </a:solidFill>
                <a:latin typeface="Arial" panose="020B0604020202020204"/>
                <a:ea typeface="Arial" panose="020B0604020202020204"/>
                <a:cs typeface="Arial" panose="020B0604020202020204"/>
                <a:sym typeface="Arial" panose="020B0604020202020204"/>
              </a:rPr>
              <a:t>đ</a:t>
            </a:r>
            <a:r>
              <a:rPr lang="en-US" altLang="en-US" sz="1800" b="0" i="0" u="none" strike="noStrike" cap="none">
                <a:solidFill>
                  <a:srgbClr val="000000"/>
                </a:solidFill>
                <a:latin typeface="Arial" panose="020B0604020202020204"/>
                <a:ea typeface="Arial" panose="020B0604020202020204"/>
                <a:cs typeface="Arial" panose="020B0604020202020204"/>
                <a:sym typeface="Arial" panose="020B0604020202020204"/>
              </a:rPr>
              <a:t>o qua mạch) ±5%.</a:t>
            </a:r>
            <a:endParaRPr lang="en-US" altLang="en-US" sz="18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chemeClr val="dk1"/>
              </a:buClr>
              <a:buSzPts val="2400"/>
              <a:buFont typeface="Arial" panose="020B0604020202020204"/>
              <a:buNone/>
            </a:pPr>
            <a:r>
              <a:rPr lang="en-US" altLang="en-US" sz="1800" b="0" i="0" u="none" strike="noStrike" cap="none">
                <a:solidFill>
                  <a:srgbClr val="000000"/>
                </a:solidFill>
                <a:latin typeface="Arial" panose="020B0604020202020204"/>
                <a:ea typeface="Arial" panose="020B0604020202020204"/>
                <a:cs typeface="Arial" panose="020B0604020202020204"/>
                <a:sym typeface="Arial" panose="020B0604020202020204"/>
              </a:rPr>
              <a:t>e. Thiết kế mạch </a:t>
            </a:r>
            <a:r>
              <a:rPr lang="en-US" altLang="en-US" sz="1800" b="0" i="0" u="none" strike="noStrike" cap="none">
                <a:solidFill>
                  <a:srgbClr val="000000"/>
                </a:solidFill>
                <a:latin typeface="Arial" panose="020B0604020202020204"/>
                <a:ea typeface="Arial" panose="020B0604020202020204"/>
                <a:cs typeface="Arial" panose="020B0604020202020204"/>
                <a:sym typeface="Arial" panose="020B0604020202020204"/>
              </a:rPr>
              <a:t>đ</a:t>
            </a:r>
            <a:r>
              <a:rPr lang="en-US" altLang="en-US" sz="1800" b="0" i="0" u="none" strike="noStrike" cap="none">
                <a:solidFill>
                  <a:srgbClr val="000000"/>
                </a:solidFill>
                <a:latin typeface="Arial" panose="020B0604020202020204"/>
                <a:ea typeface="Arial" panose="020B0604020202020204"/>
                <a:cs typeface="Arial" panose="020B0604020202020204"/>
                <a:sym typeface="Arial" panose="020B0604020202020204"/>
              </a:rPr>
              <a:t>ọc dòng </a:t>
            </a:r>
            <a:r>
              <a:rPr lang="en-US" altLang="en-US" sz="1800" b="0" i="0" u="none" strike="noStrike" cap="none">
                <a:solidFill>
                  <a:srgbClr val="000000"/>
                </a:solidFill>
                <a:latin typeface="Arial" panose="020B0604020202020204"/>
                <a:ea typeface="Arial" panose="020B0604020202020204"/>
                <a:cs typeface="Arial" panose="020B0604020202020204"/>
                <a:sym typeface="Arial" panose="020B0604020202020204"/>
              </a:rPr>
              <a:t>đ</a:t>
            </a:r>
            <a:r>
              <a:rPr lang="en-US" altLang="en-US" sz="1800" b="0" i="0" u="none" strike="noStrike" cap="none">
                <a:solidFill>
                  <a:srgbClr val="000000"/>
                </a:solidFill>
                <a:latin typeface="Arial" panose="020B0604020202020204"/>
                <a:ea typeface="Arial" panose="020B0604020202020204"/>
                <a:cs typeface="Arial" panose="020B0604020202020204"/>
                <a:sym typeface="Arial" panose="020B0604020202020204"/>
              </a:rPr>
              <a:t>iện và cho ng</a:t>
            </a:r>
            <a:r>
              <a:rPr lang="en-US" altLang="en-US" sz="1800" b="0" i="0" u="none" strike="noStrike" cap="none">
                <a:solidFill>
                  <a:srgbClr val="000000"/>
                </a:solidFill>
                <a:latin typeface="Arial" panose="020B0604020202020204"/>
                <a:ea typeface="Arial" panose="020B0604020202020204"/>
                <a:cs typeface="Arial" panose="020B0604020202020204"/>
                <a:sym typeface="Arial" panose="020B0604020202020204"/>
              </a:rPr>
              <a:t>õ</a:t>
            </a:r>
            <a:r>
              <a:rPr lang="en-US" altLang="en-US" sz="1800" b="0" i="0" u="none" strike="noStrike" cap="none">
                <a:solidFill>
                  <a:srgbClr val="000000"/>
                </a:solidFill>
                <a:latin typeface="Arial" panose="020B0604020202020204"/>
                <a:ea typeface="Arial" panose="020B0604020202020204"/>
                <a:cs typeface="Arial" panose="020B0604020202020204"/>
                <a:sym typeface="Arial" panose="020B0604020202020204"/>
              </a:rPr>
              <a:t> ra ADC. Tiến hành lựa chọn ADC (số</a:t>
            </a:r>
            <a:r>
              <a:rPr lang="vi-VN" altLang="en-US" sz="1800" b="0" i="0" u="none" strike="noStrike" cap="none">
                <a:solidFill>
                  <a:srgbClr val="000000"/>
                </a:solidFill>
                <a:latin typeface="Arial" panose="020B0604020202020204"/>
                <a:ea typeface="Arial" panose="020B0604020202020204"/>
                <a:cs typeface="Arial" panose="020B0604020202020204"/>
                <a:sym typeface="Arial" panose="020B0604020202020204"/>
              </a:rPr>
              <a:t> </a:t>
            </a:r>
            <a:r>
              <a:rPr lang="en-US" altLang="en-US" sz="1800" b="0" i="0" u="none" strike="noStrike" cap="none">
                <a:solidFill>
                  <a:srgbClr val="000000"/>
                </a:solidFill>
                <a:latin typeface="Arial" panose="020B0604020202020204"/>
                <a:ea typeface="Arial" panose="020B0604020202020204"/>
                <a:cs typeface="Arial" panose="020B0604020202020204"/>
                <a:sym typeface="Arial" panose="020B0604020202020204"/>
              </a:rPr>
              <a:t>bit, nguồn). Mô phỏng mạch </a:t>
            </a:r>
            <a:r>
              <a:rPr lang="en-US" altLang="en-US" sz="1800" b="0" i="0" u="none" strike="noStrike" cap="none">
                <a:solidFill>
                  <a:srgbClr val="000000"/>
                </a:solidFill>
                <a:latin typeface="Arial" panose="020B0604020202020204"/>
                <a:ea typeface="Arial" panose="020B0604020202020204"/>
                <a:cs typeface="Arial" panose="020B0604020202020204"/>
                <a:sym typeface="Arial" panose="020B0604020202020204"/>
              </a:rPr>
              <a:t>đ</a:t>
            </a:r>
            <a:r>
              <a:rPr lang="en-US" altLang="en-US" sz="1800" b="0" i="0" u="none" strike="noStrike" cap="none">
                <a:solidFill>
                  <a:srgbClr val="000000"/>
                </a:solidFill>
                <a:latin typeface="Arial" panose="020B0604020202020204"/>
                <a:ea typeface="Arial" panose="020B0604020202020204"/>
                <a:cs typeface="Arial" panose="020B0604020202020204"/>
                <a:sym typeface="Arial" panose="020B0604020202020204"/>
              </a:rPr>
              <a:t>ọc và kiểm chứng.</a:t>
            </a:r>
            <a:endParaRPr lang="en-US" altLang="en-US" sz="18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4" name="Text Box 3"/>
          <p:cNvSpPr txBox="1"/>
          <p:nvPr/>
        </p:nvSpPr>
        <p:spPr>
          <a:xfrm>
            <a:off x="-256540" y="6433185"/>
            <a:ext cx="9400540" cy="982980"/>
          </a:xfrm>
          <a:prstGeom prst="rect">
            <a:avLst/>
          </a:prstGeom>
          <a:solidFill>
            <a:schemeClr val="bg1"/>
          </a:solidFill>
        </p:spPr>
        <p:txBody>
          <a:bodyPr wrap="square" rtlCol="0">
            <a:noAutofit/>
          </a:bodyPr>
          <a:p>
            <a:endParaRPr lang="en-US">
              <a:solidFill>
                <a:schemeClr val="bg1"/>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206" name="Shape 206"/>
        <p:cNvGrpSpPr/>
        <p:nvPr/>
      </p:nvGrpSpPr>
      <p:grpSpPr>
        <a:xfrm>
          <a:off x="0" y="0"/>
          <a:ext cx="0" cy="0"/>
          <a:chOff x="0" y="0"/>
          <a:chExt cx="0" cy="0"/>
        </a:xfrm>
      </p:grpSpPr>
      <p:sp>
        <p:nvSpPr>
          <p:cNvPr id="207" name="Google Shape;207;p6"/>
          <p:cNvSpPr txBox="1"/>
          <p:nvPr>
            <p:ph type="title"/>
          </p:nvPr>
        </p:nvSpPr>
        <p:spPr>
          <a:xfrm>
            <a:off x="893762" y="288925"/>
            <a:ext cx="8250237" cy="674687"/>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100000"/>
              </a:lnSpc>
              <a:spcBef>
                <a:spcPts val="0"/>
              </a:spcBef>
              <a:spcAft>
                <a:spcPts val="0"/>
              </a:spcAft>
              <a:buClr>
                <a:srgbClr val="3376C7"/>
              </a:buClr>
              <a:buSzPts val="4000"/>
              <a:buFont typeface="Arial" panose="020B0604020202020204"/>
              <a:buNone/>
            </a:pPr>
            <a:r>
              <a:rPr lang="vi-VN" altLang="en-US" sz="4000" b="1">
                <a:solidFill>
                  <a:srgbClr val="3376C7"/>
                </a:solidFill>
                <a:latin typeface="Arial" panose="020B0604020202020204"/>
                <a:ea typeface="Arial" panose="020B0604020202020204"/>
                <a:cs typeface="Arial" panose="020B0604020202020204"/>
                <a:sym typeface="Arial" panose="020B0604020202020204"/>
              </a:rPr>
              <a:t>4</a:t>
            </a:r>
            <a:r>
              <a:rPr lang="en-US" sz="4000" b="1">
                <a:solidFill>
                  <a:srgbClr val="3376C7"/>
                </a:solidFill>
                <a:latin typeface="Arial" panose="020B0604020202020204"/>
                <a:ea typeface="Arial" panose="020B0604020202020204"/>
                <a:cs typeface="Arial" panose="020B0604020202020204"/>
                <a:sym typeface="Arial" panose="020B0604020202020204"/>
              </a:rPr>
              <a:t>. </a:t>
            </a:r>
            <a:r>
              <a:rPr lang="vi-VN" altLang="en-US" sz="4000" b="1">
                <a:solidFill>
                  <a:srgbClr val="3376C7"/>
                </a:solidFill>
                <a:latin typeface="Arial" panose="020B0604020202020204"/>
                <a:ea typeface="Arial" panose="020B0604020202020204"/>
                <a:cs typeface="Arial" panose="020B0604020202020204"/>
                <a:sym typeface="Arial" panose="020B0604020202020204"/>
              </a:rPr>
              <a:t>Kết quả thực hiện</a:t>
            </a:r>
            <a:endParaRPr lang="en-US" sz="4000" b="1" i="0" u="none">
              <a:solidFill>
                <a:srgbClr val="3376C7"/>
              </a:solidFill>
              <a:latin typeface="Arial" panose="020B0604020202020204"/>
              <a:ea typeface="Arial" panose="020B0604020202020204"/>
              <a:cs typeface="Arial" panose="020B0604020202020204"/>
              <a:sym typeface="Arial" panose="020B0604020202020204"/>
            </a:endParaRPr>
          </a:p>
        </p:txBody>
      </p:sp>
      <p:sp>
        <p:nvSpPr>
          <p:cNvPr id="208" name="Google Shape;208;p6"/>
          <p:cNvSpPr txBox="1"/>
          <p:nvPr/>
        </p:nvSpPr>
        <p:spPr>
          <a:xfrm>
            <a:off x="7010400" y="6492875"/>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Arial" panose="020B0604020202020204"/>
              <a:buNone/>
            </a:pPr>
            <a:fld id="{00000000-1234-1234-1234-123412341234}" type="slidenum">
              <a:rPr lang="en-US" sz="1200" b="0" i="0" u="none" strike="noStrike" cap="none">
                <a:solidFill>
                  <a:srgbClr val="898989"/>
                </a:solidFill>
                <a:latin typeface="Arial" panose="020B0604020202020204"/>
                <a:ea typeface="Arial" panose="020B0604020202020204"/>
                <a:cs typeface="Arial" panose="020B0604020202020204"/>
                <a:sym typeface="Arial" panose="020B0604020202020204"/>
              </a:rPr>
            </a:fld>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4" name="Text Box 3"/>
          <p:cNvSpPr txBox="1"/>
          <p:nvPr/>
        </p:nvSpPr>
        <p:spPr>
          <a:xfrm>
            <a:off x="-256540" y="6433185"/>
            <a:ext cx="9400540" cy="982980"/>
          </a:xfrm>
          <a:prstGeom prst="rect">
            <a:avLst/>
          </a:prstGeom>
          <a:solidFill>
            <a:schemeClr val="bg1"/>
          </a:solidFill>
        </p:spPr>
        <p:txBody>
          <a:bodyPr wrap="square" rtlCol="0">
            <a:noAutofit/>
          </a:bodyPr>
          <a:p>
            <a:endParaRPr lang="en-US">
              <a:solidFill>
                <a:schemeClr val="bg1"/>
              </a:solidFill>
            </a:endParaRPr>
          </a:p>
        </p:txBody>
      </p:sp>
      <p:pic>
        <p:nvPicPr>
          <p:cNvPr id="2" name="Picture 1" descr="sim_1kg"/>
          <p:cNvPicPr>
            <a:picLocks noChangeAspect="1"/>
          </p:cNvPicPr>
          <p:nvPr/>
        </p:nvPicPr>
        <p:blipFill>
          <a:blip r:embed="rId1"/>
          <a:stretch>
            <a:fillRect/>
          </a:stretch>
        </p:blipFill>
        <p:spPr>
          <a:xfrm>
            <a:off x="160020" y="2063115"/>
            <a:ext cx="4733290" cy="3269615"/>
          </a:xfrm>
          <a:prstGeom prst="rect">
            <a:avLst/>
          </a:prstGeom>
        </p:spPr>
      </p:pic>
      <p:pic>
        <p:nvPicPr>
          <p:cNvPr id="3" name="Picture 2" descr="real_1kg"/>
          <p:cNvPicPr>
            <a:picLocks noChangeAspect="1"/>
          </p:cNvPicPr>
          <p:nvPr/>
        </p:nvPicPr>
        <p:blipFill>
          <a:blip r:embed="rId2"/>
          <a:stretch>
            <a:fillRect/>
          </a:stretch>
        </p:blipFill>
        <p:spPr>
          <a:xfrm>
            <a:off x="2292350" y="1826260"/>
            <a:ext cx="6762750" cy="3804285"/>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206" name="Shape 206"/>
        <p:cNvGrpSpPr/>
        <p:nvPr/>
      </p:nvGrpSpPr>
      <p:grpSpPr>
        <a:xfrm>
          <a:off x="0" y="0"/>
          <a:ext cx="0" cy="0"/>
          <a:chOff x="0" y="0"/>
          <a:chExt cx="0" cy="0"/>
        </a:xfrm>
      </p:grpSpPr>
      <p:sp>
        <p:nvSpPr>
          <p:cNvPr id="207" name="Google Shape;207;p6"/>
          <p:cNvSpPr txBox="1"/>
          <p:nvPr>
            <p:ph type="title"/>
          </p:nvPr>
        </p:nvSpPr>
        <p:spPr>
          <a:xfrm>
            <a:off x="893762" y="288925"/>
            <a:ext cx="8250237" cy="674687"/>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100000"/>
              </a:lnSpc>
              <a:spcBef>
                <a:spcPts val="0"/>
              </a:spcBef>
              <a:spcAft>
                <a:spcPts val="0"/>
              </a:spcAft>
              <a:buClr>
                <a:srgbClr val="3376C7"/>
              </a:buClr>
              <a:buSzPts val="4000"/>
              <a:buFont typeface="Arial" panose="020B0604020202020204"/>
              <a:buNone/>
            </a:pPr>
            <a:r>
              <a:rPr lang="vi-VN" altLang="en-US" sz="4000" b="1">
                <a:solidFill>
                  <a:srgbClr val="3376C7"/>
                </a:solidFill>
                <a:latin typeface="Arial" panose="020B0604020202020204"/>
                <a:ea typeface="Arial" panose="020B0604020202020204"/>
                <a:cs typeface="Arial" panose="020B0604020202020204"/>
                <a:sym typeface="Arial" panose="020B0604020202020204"/>
              </a:rPr>
              <a:t>5. Kết luận và hướng phát triển</a:t>
            </a:r>
            <a:r>
              <a:rPr lang="vi-VN" altLang="en-US" sz="4000" b="1" u="heavy">
                <a:solidFill>
                  <a:srgbClr val="3376C7"/>
                </a:solidFill>
                <a:latin typeface="Arial" panose="020B0604020202020204"/>
                <a:ea typeface="Arial" panose="020B0604020202020204"/>
                <a:cs typeface="Arial" panose="020B0604020202020204"/>
                <a:sym typeface="Arial" panose="020B0604020202020204"/>
              </a:rPr>
              <a:t> </a:t>
            </a:r>
            <a:endParaRPr lang="vi-VN" altLang="en-US" sz="4000" b="1">
              <a:solidFill>
                <a:srgbClr val="3376C7"/>
              </a:solidFill>
              <a:latin typeface="Arial" panose="020B0604020202020204"/>
              <a:ea typeface="Arial" panose="020B0604020202020204"/>
              <a:cs typeface="Arial" panose="020B0604020202020204"/>
              <a:sym typeface="Arial" panose="020B0604020202020204"/>
            </a:endParaRPr>
          </a:p>
        </p:txBody>
      </p:sp>
      <p:sp>
        <p:nvSpPr>
          <p:cNvPr id="208" name="Google Shape;208;p6"/>
          <p:cNvSpPr txBox="1"/>
          <p:nvPr/>
        </p:nvSpPr>
        <p:spPr>
          <a:xfrm>
            <a:off x="7010400" y="6492875"/>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Arial" panose="020B0604020202020204"/>
              <a:buNone/>
            </a:pPr>
            <a:fld id="{00000000-1234-1234-1234-123412341234}" type="slidenum">
              <a:rPr lang="en-US" sz="1200" b="0" i="0" u="none" strike="noStrike" cap="none">
                <a:solidFill>
                  <a:srgbClr val="898989"/>
                </a:solidFill>
                <a:latin typeface="Arial" panose="020B0604020202020204"/>
                <a:ea typeface="Arial" panose="020B0604020202020204"/>
                <a:cs typeface="Arial" panose="020B0604020202020204"/>
                <a:sym typeface="Arial" panose="020B0604020202020204"/>
              </a:rPr>
            </a:fld>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4" name="Text Box 3"/>
          <p:cNvSpPr txBox="1"/>
          <p:nvPr/>
        </p:nvSpPr>
        <p:spPr>
          <a:xfrm>
            <a:off x="-256540" y="6433185"/>
            <a:ext cx="9400540" cy="982980"/>
          </a:xfrm>
          <a:prstGeom prst="rect">
            <a:avLst/>
          </a:prstGeom>
          <a:solidFill>
            <a:schemeClr val="bg1"/>
          </a:solidFill>
        </p:spPr>
        <p:txBody>
          <a:bodyPr wrap="square" rtlCol="0">
            <a:noAutofit/>
          </a:bodyPr>
          <a:p>
            <a:endParaRPr lang="en-US">
              <a:solidFill>
                <a:schemeClr val="bg1"/>
              </a:solidFill>
            </a:endParaRPr>
          </a:p>
        </p:txBody>
      </p:sp>
      <p:sp>
        <p:nvSpPr>
          <p:cNvPr id="2" name="Text Box 1"/>
          <p:cNvSpPr txBox="1"/>
          <p:nvPr/>
        </p:nvSpPr>
        <p:spPr>
          <a:xfrm>
            <a:off x="630555" y="2081530"/>
            <a:ext cx="7973060" cy="4219575"/>
          </a:xfrm>
          <a:prstGeom prst="rect">
            <a:avLst/>
          </a:prstGeom>
          <a:noFill/>
        </p:spPr>
        <p:txBody>
          <a:bodyPr wrap="square" rtlCol="0">
            <a:noAutofit/>
          </a:bodyPr>
          <a:p>
            <a:pPr indent="457200" algn="just"/>
            <a:endParaRPr lang="en-US" altLang="en-US"/>
          </a:p>
          <a:p>
            <a:pPr indent="457200" algn="just"/>
            <a:endParaRPr lang="en-US" altLang="en-US"/>
          </a:p>
          <a:p>
            <a:pPr indent="457200" algn="just"/>
            <a:r>
              <a:rPr lang="en-US" altLang="en-US" sz="1600"/>
              <a:t>Nhóm </a:t>
            </a:r>
            <a:r>
              <a:rPr lang="en-US" altLang="en-US" sz="1600"/>
              <a:t>đã hoàn thành việc thiết kế mạch </a:t>
            </a:r>
            <a:r>
              <a:rPr lang="en-US" altLang="en-US" sz="1600"/>
              <a:t>đo khối l</a:t>
            </a:r>
            <a:r>
              <a:rPr lang="en-US" altLang="en-US" sz="1600"/>
              <a:t>ượng (tiểu ly) sử dụng</a:t>
            </a:r>
            <a:r>
              <a:rPr lang="vi-VN" altLang="en-US" sz="1600"/>
              <a:t> </a:t>
            </a:r>
            <a:r>
              <a:rPr lang="en-US" altLang="en-US" sz="1600"/>
              <a:t>Load cell YZC-133, </a:t>
            </a:r>
            <a:r>
              <a:rPr lang="en-US" altLang="en-US" sz="1600"/>
              <a:t>đáp ứng </a:t>
            </a:r>
            <a:r>
              <a:rPr lang="en-US" altLang="en-US" sz="1600"/>
              <a:t>đầy </a:t>
            </a:r>
            <a:r>
              <a:rPr lang="en-US" altLang="en-US" sz="1600"/>
              <a:t>đủ các yêu cầu kỹ thuật của </a:t>
            </a:r>
            <a:r>
              <a:rPr lang="en-US" altLang="en-US" sz="1600"/>
              <a:t>đề tài </a:t>
            </a:r>
            <a:r>
              <a:rPr lang="en-US" altLang="en-US" sz="1600"/>
              <a:t>đưa ra, bao</a:t>
            </a:r>
            <a:r>
              <a:rPr lang="vi-VN" altLang="en-US" sz="1600"/>
              <a:t> </a:t>
            </a:r>
            <a:r>
              <a:rPr lang="en-US" altLang="en-US" sz="1600"/>
              <a:t>gồm tầm </a:t>
            </a:r>
            <a:r>
              <a:rPr lang="en-US" altLang="en-US" sz="1600"/>
              <a:t>đo 0-1kg và </a:t>
            </a:r>
            <a:r>
              <a:rPr lang="en-US" altLang="en-US" sz="1600"/>
              <a:t>độ phân giải 2mg. Nhóm </a:t>
            </a:r>
            <a:r>
              <a:rPr lang="en-US" altLang="en-US" sz="1600"/>
              <a:t>đã trình bày một quy trình thiết</a:t>
            </a:r>
            <a:r>
              <a:rPr lang="vi-VN" altLang="en-US" sz="1600"/>
              <a:t> </a:t>
            </a:r>
            <a:r>
              <a:rPr lang="en-US" altLang="en-US" sz="1600"/>
              <a:t>kế mạch từ khâu lựa chọn linh kiện, tính toán l</a:t>
            </a:r>
            <a:r>
              <a:rPr lang="en-US" altLang="en-US" sz="1600"/>
              <a:t>ý thuyết, mô phỏng các khối chức</a:t>
            </a:r>
            <a:r>
              <a:rPr lang="vi-VN" altLang="en-US" sz="1600"/>
              <a:t> </a:t>
            </a:r>
            <a:r>
              <a:rPr lang="en-US" altLang="en-US" sz="1600"/>
              <a:t>n</a:t>
            </a:r>
            <a:r>
              <a:rPr lang="en-US" altLang="en-US" sz="1600"/>
              <a:t>ăng, thiết kế bộ chuyển </a:t>
            </a:r>
            <a:r>
              <a:rPr lang="en-US" altLang="en-US" sz="1600"/>
              <a:t>đổi ADC, </a:t>
            </a:r>
            <a:r>
              <a:rPr lang="en-US" altLang="en-US" sz="1600"/>
              <a:t>đến việc thiết kế và thi công phần cứng. Các</a:t>
            </a:r>
            <a:r>
              <a:rPr lang="vi-VN" altLang="en-US" sz="1600"/>
              <a:t> </a:t>
            </a:r>
            <a:r>
              <a:rPr lang="en-US" altLang="en-US" sz="1600"/>
              <a:t>giá trị tính gần </a:t>
            </a:r>
            <a:r>
              <a:rPr lang="en-US" altLang="en-US" sz="1600"/>
              <a:t>đúng với khi tính l</a:t>
            </a:r>
            <a:r>
              <a:rPr lang="en-US" altLang="en-US" sz="1600"/>
              <a:t>ý thuyết. Mạch </a:t>
            </a:r>
            <a:r>
              <a:rPr lang="en-US" altLang="en-US" sz="1600"/>
              <a:t>được thiết kế khá hoàn chỉnh</a:t>
            </a:r>
            <a:r>
              <a:rPr lang="vi-VN" altLang="en-US" sz="1600"/>
              <a:t> </a:t>
            </a:r>
            <a:r>
              <a:rPr lang="en-US" altLang="en-US" sz="1600"/>
              <a:t>từ ng</a:t>
            </a:r>
            <a:r>
              <a:rPr lang="en-US" altLang="en-US" sz="1600"/>
              <a:t>õ ra Load cell (tín hiệu mV nhỏ) qua bộ khuếch </a:t>
            </a:r>
            <a:r>
              <a:rPr lang="en-US" altLang="en-US" sz="1600"/>
              <a:t>đại vi sai INA333 , mạch</a:t>
            </a:r>
            <a:r>
              <a:rPr lang="vi-VN" altLang="en-US" sz="1600"/>
              <a:t> </a:t>
            </a:r>
            <a:r>
              <a:rPr lang="en-US" altLang="en-US" sz="1600"/>
              <a:t>chuyển </a:t>
            </a:r>
            <a:r>
              <a:rPr lang="en-US" altLang="en-US" sz="1600"/>
              <a:t>đổi V-I (0-5V thành 4-20mA), thiết kế mạch bù nhiệt, mạch </a:t>
            </a:r>
            <a:r>
              <a:rPr lang="en-US" altLang="en-US" sz="1600"/>
              <a:t>đọc dòng, và</a:t>
            </a:r>
            <a:r>
              <a:rPr lang="vi-VN" altLang="en-US" sz="1600"/>
              <a:t> </a:t>
            </a:r>
            <a:r>
              <a:rPr lang="en-US" altLang="en-US" sz="1600"/>
              <a:t>cuối cùng là mạch </a:t>
            </a:r>
            <a:r>
              <a:rPr lang="en-US" altLang="en-US" sz="1600"/>
              <a:t>đọc ADC. Các kết quả mô phỏng cho thấy giá trị </a:t>
            </a:r>
            <a:r>
              <a:rPr lang="en-US" altLang="en-US" sz="1600"/>
              <a:t>đầu ra (dòng</a:t>
            </a:r>
            <a:r>
              <a:rPr lang="vi-VN" altLang="en-US" sz="1600"/>
              <a:t> </a:t>
            </a:r>
            <a:r>
              <a:rPr lang="en-US" altLang="en-US" sz="1600"/>
              <a:t>điện và </a:t>
            </a:r>
            <a:r>
              <a:rPr lang="en-US" altLang="en-US" sz="1600"/>
              <a:t>điện áp) gần </a:t>
            </a:r>
            <a:r>
              <a:rPr lang="en-US" altLang="en-US" sz="1600"/>
              <a:t>đúng với giá trị l</a:t>
            </a:r>
            <a:r>
              <a:rPr lang="en-US" altLang="en-US" sz="1600"/>
              <a:t>ý thuyết.</a:t>
            </a:r>
            <a:endParaRPr lang="en-US" altLang="en-US" sz="1600"/>
          </a:p>
        </p:txBody>
      </p:sp>
      <p:sp>
        <p:nvSpPr>
          <p:cNvPr id="1" name="Text Box 0"/>
          <p:cNvSpPr txBox="1"/>
          <p:nvPr/>
        </p:nvSpPr>
        <p:spPr>
          <a:xfrm>
            <a:off x="1180465" y="1369060"/>
            <a:ext cx="3048000" cy="306705"/>
          </a:xfrm>
          <a:prstGeom prst="rect">
            <a:avLst/>
          </a:prstGeom>
          <a:noFill/>
        </p:spPr>
        <p:txBody>
          <a:bodyPr wrap="square" rtlCol="0">
            <a:spAutoFit/>
          </a:bodyPr>
          <a:p>
            <a:endParaRPr lang="en-US"/>
          </a:p>
        </p:txBody>
      </p:sp>
      <p:sp>
        <p:nvSpPr>
          <p:cNvPr id="3" name="Text Box 2"/>
          <p:cNvSpPr txBox="1"/>
          <p:nvPr/>
        </p:nvSpPr>
        <p:spPr>
          <a:xfrm>
            <a:off x="630555" y="1470660"/>
            <a:ext cx="3048000" cy="829945"/>
          </a:xfrm>
          <a:prstGeom prst="rect">
            <a:avLst/>
          </a:prstGeom>
          <a:noFill/>
        </p:spPr>
        <p:txBody>
          <a:bodyPr wrap="square" rtlCol="0">
            <a:spAutoFit/>
          </a:bodyPr>
          <a:p>
            <a:r>
              <a:rPr lang="vi-VN" altLang="en-US" sz="2400" b="1">
                <a:sym typeface="+mn-ea"/>
              </a:rPr>
              <a:t>Về </a:t>
            </a:r>
            <a:r>
              <a:rPr lang="vi-VN" altLang="en-US" sz="2400" b="1">
                <a:sym typeface="+mn-ea"/>
              </a:rPr>
              <a:t>phần mô phỏng</a:t>
            </a:r>
            <a:endParaRPr lang="en-US" altLang="en-US" sz="2400" b="1"/>
          </a:p>
          <a:p>
            <a:endParaRPr lang="en-US" sz="240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206" name="Shape 206"/>
        <p:cNvGrpSpPr/>
        <p:nvPr/>
      </p:nvGrpSpPr>
      <p:grpSpPr>
        <a:xfrm>
          <a:off x="0" y="0"/>
          <a:ext cx="0" cy="0"/>
          <a:chOff x="0" y="0"/>
          <a:chExt cx="0" cy="0"/>
        </a:xfrm>
      </p:grpSpPr>
      <p:sp>
        <p:nvSpPr>
          <p:cNvPr id="207" name="Google Shape;207;p6"/>
          <p:cNvSpPr txBox="1"/>
          <p:nvPr>
            <p:ph type="title"/>
          </p:nvPr>
        </p:nvSpPr>
        <p:spPr>
          <a:xfrm>
            <a:off x="893762" y="288925"/>
            <a:ext cx="8250237" cy="674687"/>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100000"/>
              </a:lnSpc>
              <a:spcBef>
                <a:spcPts val="0"/>
              </a:spcBef>
              <a:spcAft>
                <a:spcPts val="0"/>
              </a:spcAft>
              <a:buClr>
                <a:srgbClr val="3376C7"/>
              </a:buClr>
              <a:buSzPts val="4000"/>
              <a:buFont typeface="Arial" panose="020B0604020202020204"/>
              <a:buNone/>
            </a:pPr>
            <a:r>
              <a:rPr lang="vi-VN" altLang="en-US" sz="4000" b="1">
                <a:solidFill>
                  <a:srgbClr val="3376C7"/>
                </a:solidFill>
                <a:latin typeface="Arial" panose="020B0604020202020204"/>
                <a:ea typeface="Arial" panose="020B0604020202020204"/>
                <a:cs typeface="Arial" panose="020B0604020202020204"/>
                <a:sym typeface="Arial" panose="020B0604020202020204"/>
              </a:rPr>
              <a:t>5. Kết luận và hướng phát triển</a:t>
            </a:r>
            <a:r>
              <a:rPr lang="vi-VN" altLang="en-US" sz="4000" b="1" u="heavy">
                <a:solidFill>
                  <a:srgbClr val="3376C7"/>
                </a:solidFill>
                <a:latin typeface="Arial" panose="020B0604020202020204"/>
                <a:ea typeface="Arial" panose="020B0604020202020204"/>
                <a:cs typeface="Arial" panose="020B0604020202020204"/>
                <a:sym typeface="Arial" panose="020B0604020202020204"/>
              </a:rPr>
              <a:t> </a:t>
            </a:r>
            <a:endParaRPr lang="vi-VN" altLang="en-US" sz="4000" b="1">
              <a:solidFill>
                <a:srgbClr val="3376C7"/>
              </a:solidFill>
              <a:latin typeface="Arial" panose="020B0604020202020204"/>
              <a:ea typeface="Arial" panose="020B0604020202020204"/>
              <a:cs typeface="Arial" panose="020B0604020202020204"/>
              <a:sym typeface="Arial" panose="020B0604020202020204"/>
            </a:endParaRPr>
          </a:p>
        </p:txBody>
      </p:sp>
      <p:sp>
        <p:nvSpPr>
          <p:cNvPr id="208" name="Google Shape;208;p6"/>
          <p:cNvSpPr txBox="1"/>
          <p:nvPr/>
        </p:nvSpPr>
        <p:spPr>
          <a:xfrm>
            <a:off x="7010400" y="6492875"/>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Arial" panose="020B0604020202020204"/>
              <a:buNone/>
            </a:pPr>
            <a:fld id="{00000000-1234-1234-1234-123412341234}" type="slidenum">
              <a:rPr lang="en-US" sz="1200" b="0" i="0" u="none" strike="noStrike" cap="none">
                <a:solidFill>
                  <a:srgbClr val="898989"/>
                </a:solidFill>
                <a:latin typeface="Arial" panose="020B0604020202020204"/>
                <a:ea typeface="Arial" panose="020B0604020202020204"/>
                <a:cs typeface="Arial" panose="020B0604020202020204"/>
                <a:sym typeface="Arial" panose="020B0604020202020204"/>
              </a:rPr>
            </a:fld>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4" name="Text Box 3"/>
          <p:cNvSpPr txBox="1"/>
          <p:nvPr/>
        </p:nvSpPr>
        <p:spPr>
          <a:xfrm>
            <a:off x="-256540" y="6433185"/>
            <a:ext cx="9400540" cy="982980"/>
          </a:xfrm>
          <a:prstGeom prst="rect">
            <a:avLst/>
          </a:prstGeom>
          <a:solidFill>
            <a:schemeClr val="bg1"/>
          </a:solidFill>
        </p:spPr>
        <p:txBody>
          <a:bodyPr wrap="square" rtlCol="0">
            <a:noAutofit/>
          </a:bodyPr>
          <a:p>
            <a:endParaRPr lang="en-US">
              <a:solidFill>
                <a:schemeClr val="bg1"/>
              </a:solidFill>
            </a:endParaRPr>
          </a:p>
        </p:txBody>
      </p:sp>
      <p:sp>
        <p:nvSpPr>
          <p:cNvPr id="2" name="Text Box 1"/>
          <p:cNvSpPr txBox="1"/>
          <p:nvPr/>
        </p:nvSpPr>
        <p:spPr>
          <a:xfrm>
            <a:off x="630555" y="2081530"/>
            <a:ext cx="7973060" cy="4219575"/>
          </a:xfrm>
          <a:prstGeom prst="rect">
            <a:avLst/>
          </a:prstGeom>
          <a:noFill/>
        </p:spPr>
        <p:txBody>
          <a:bodyPr wrap="square" rtlCol="0">
            <a:noAutofit/>
          </a:bodyPr>
          <a:p>
            <a:pPr indent="457200" algn="just"/>
            <a:endParaRPr lang="en-US" altLang="en-US"/>
          </a:p>
          <a:p>
            <a:pPr indent="457200" algn="just"/>
            <a:r>
              <a:rPr lang="vi-VN" altLang="en-US" sz="2000" b="1"/>
              <a:t>Ưu điểm</a:t>
            </a:r>
            <a:endParaRPr lang="en-US" altLang="en-US" b="1"/>
          </a:p>
          <a:p>
            <a:pPr indent="457200" algn="just"/>
            <a:endParaRPr lang="en-US" altLang="en-US"/>
          </a:p>
          <a:p>
            <a:pPr indent="457200" algn="just"/>
            <a:r>
              <a:rPr lang="en-US" altLang="en-US" sz="1600"/>
              <a:t>Phần cứng có kích th</a:t>
            </a:r>
            <a:r>
              <a:rPr lang="" altLang="en-US" sz="1600"/>
              <a:t>ư</a:t>
            </a:r>
            <a:r>
              <a:rPr lang="en-US" altLang="en-US" sz="1600"/>
              <a:t>ớc nhỏ gọn, phù hợp cho các mô hình cân nhỏ nh</a:t>
            </a:r>
            <a:r>
              <a:rPr lang="" altLang="en-US" sz="1600"/>
              <a:t>ư</a:t>
            </a:r>
            <a:r>
              <a:rPr lang="vi-VN" sz="1600"/>
              <a:t> </a:t>
            </a:r>
            <a:r>
              <a:rPr lang="en-US" altLang="en-US" sz="1600"/>
              <a:t>mô hình loadcell, các linh kiện </a:t>
            </a:r>
            <a:r>
              <a:rPr lang="" altLang="en-US" sz="1600"/>
              <a:t>đư</a:t>
            </a:r>
            <a:r>
              <a:rPr lang="en-US" altLang="en-US" sz="1600"/>
              <a:t>ợc sắp xếp tối </a:t>
            </a:r>
            <a:r>
              <a:rPr lang="" altLang="en-US" sz="1600"/>
              <a:t>ư</a:t>
            </a:r>
            <a:r>
              <a:rPr lang="en-US" altLang="en-US" sz="1600"/>
              <a:t>u trên một mặt giúp ng</a:t>
            </a:r>
            <a:r>
              <a:rPr lang="" altLang="en-US" sz="1600"/>
              <a:t>ư</a:t>
            </a:r>
            <a:r>
              <a:rPr lang="en-US" altLang="en-US" sz="1600"/>
              <a:t>ời dùng</a:t>
            </a:r>
            <a:r>
              <a:rPr lang="vi-VN" altLang="en-US" sz="1600"/>
              <a:t> </a:t>
            </a:r>
            <a:r>
              <a:rPr lang="en-US" altLang="en-US" sz="1600"/>
              <a:t>và ng</a:t>
            </a:r>
            <a:r>
              <a:rPr lang="" altLang="en-US" sz="1600"/>
              <a:t>ư</a:t>
            </a:r>
            <a:r>
              <a:rPr lang="en-US" altLang="en-US" sz="1600"/>
              <a:t>ời chỉnh sửa có thể dễ dàng thao tác, có </a:t>
            </a:r>
            <a:r>
              <a:rPr lang="" altLang="en-US" sz="1600"/>
              <a:t>đ</a:t>
            </a:r>
            <a:r>
              <a:rPr lang="en-US" altLang="en-US" sz="1600"/>
              <a:t>ầy </a:t>
            </a:r>
            <a:r>
              <a:rPr lang="" altLang="en-US" sz="1600"/>
              <a:t>đ</a:t>
            </a:r>
            <a:r>
              <a:rPr lang="en-US" altLang="en-US" sz="1600"/>
              <a:t>ủ các connector phù hợp với</a:t>
            </a:r>
            <a:r>
              <a:rPr lang="vi-VN" altLang="en-US" sz="1600"/>
              <a:t> </a:t>
            </a:r>
            <a:r>
              <a:rPr lang="en-US" altLang="en-US" sz="1600"/>
              <a:t>nhu cầu sử dụng của ng</a:t>
            </a:r>
            <a:r>
              <a:rPr lang="" altLang="en-US" sz="1600"/>
              <a:t>ư</a:t>
            </a:r>
            <a:r>
              <a:rPr lang="en-US" altLang="en-US" sz="1600"/>
              <a:t>ời dùng, có các testpoint tham chiếu </a:t>
            </a:r>
            <a:r>
              <a:rPr lang="" altLang="en-US" sz="1600"/>
              <a:t>đ</a:t>
            </a:r>
            <a:r>
              <a:rPr lang="en-US" altLang="en-US" sz="1600"/>
              <a:t>o </a:t>
            </a:r>
            <a:r>
              <a:rPr lang="" altLang="en-US" sz="1600"/>
              <a:t>đ</a:t>
            </a:r>
            <a:r>
              <a:rPr lang="en-US" altLang="en-US" sz="1600"/>
              <a:t>ạc giá trị, giá trị</a:t>
            </a:r>
            <a:r>
              <a:rPr lang="vi-VN" altLang="en-US" sz="1600"/>
              <a:t> </a:t>
            </a:r>
            <a:r>
              <a:rPr lang="en-US" altLang="en-US" sz="1600"/>
              <a:t>các nguồn </a:t>
            </a:r>
            <a:r>
              <a:rPr lang="" altLang="en-US" sz="1600"/>
              <a:t>đ</a:t>
            </a:r>
            <a:r>
              <a:rPr lang="en-US" altLang="en-US" sz="1600"/>
              <a:t>ạt </a:t>
            </a:r>
            <a:r>
              <a:rPr lang="" altLang="en-US" sz="1600"/>
              <a:t>đ</a:t>
            </a:r>
            <a:r>
              <a:rPr lang="en-US" altLang="en-US" sz="1600"/>
              <a:t>úng yêu cầu, sủ dụng nguồn cấp 12V và connector jack DC thông</a:t>
            </a:r>
            <a:r>
              <a:rPr lang="vi-VN" altLang="en-US" sz="1600"/>
              <a:t> </a:t>
            </a:r>
            <a:r>
              <a:rPr lang="en-US" altLang="en-US" sz="1600"/>
              <a:t>dụng trên thị tr</a:t>
            </a:r>
            <a:r>
              <a:rPr lang="" altLang="en-US" sz="1600"/>
              <a:t>ư</a:t>
            </a:r>
            <a:r>
              <a:rPr lang="en-US" altLang="en-US" sz="1600"/>
              <a:t>ờng, các linh kiện </a:t>
            </a:r>
            <a:r>
              <a:rPr lang="" altLang="en-US" sz="1600"/>
              <a:t>đư</a:t>
            </a:r>
            <a:r>
              <a:rPr lang="en-US" altLang="en-US" sz="1600"/>
              <a:t>ợc chọn c</a:t>
            </a:r>
            <a:r>
              <a:rPr lang="" altLang="en-US" sz="1600"/>
              <a:t>ũ</a:t>
            </a:r>
            <a:r>
              <a:rPr lang="en-US" altLang="en-US" sz="1600"/>
              <a:t>ng là những linh kiện có thể mua</a:t>
            </a:r>
            <a:r>
              <a:rPr lang="vi-VN" altLang="en-US" sz="1600"/>
              <a:t> </a:t>
            </a:r>
            <a:r>
              <a:rPr lang="" altLang="en-US" sz="1600"/>
              <a:t>đư</a:t>
            </a:r>
            <a:r>
              <a:rPr lang="en-US" altLang="en-US" sz="1600"/>
              <a:t>ợc ở nhiều nền tảng.</a:t>
            </a:r>
            <a:endParaRPr lang="en-US" altLang="en-US" sz="1600"/>
          </a:p>
        </p:txBody>
      </p:sp>
      <p:sp>
        <p:nvSpPr>
          <p:cNvPr id="1" name="Text Box 0"/>
          <p:cNvSpPr txBox="1"/>
          <p:nvPr/>
        </p:nvSpPr>
        <p:spPr>
          <a:xfrm>
            <a:off x="1180465" y="1369060"/>
            <a:ext cx="3048000" cy="306705"/>
          </a:xfrm>
          <a:prstGeom prst="rect">
            <a:avLst/>
          </a:prstGeom>
          <a:noFill/>
        </p:spPr>
        <p:txBody>
          <a:bodyPr wrap="square" rtlCol="0">
            <a:spAutoFit/>
          </a:bodyPr>
          <a:p>
            <a:endParaRPr lang="en-US"/>
          </a:p>
        </p:txBody>
      </p:sp>
      <p:sp>
        <p:nvSpPr>
          <p:cNvPr id="3" name="Text Box 2"/>
          <p:cNvSpPr txBox="1"/>
          <p:nvPr/>
        </p:nvSpPr>
        <p:spPr>
          <a:xfrm>
            <a:off x="630555" y="1470660"/>
            <a:ext cx="4523740" cy="829945"/>
          </a:xfrm>
          <a:prstGeom prst="rect">
            <a:avLst/>
          </a:prstGeom>
          <a:noFill/>
        </p:spPr>
        <p:txBody>
          <a:bodyPr wrap="square" rtlCol="0">
            <a:spAutoFit/>
          </a:bodyPr>
          <a:p>
            <a:r>
              <a:rPr lang="vi-VN" altLang="en-US" sz="2400" b="1">
                <a:sym typeface="+mn-ea"/>
              </a:rPr>
              <a:t>Về phần thực hiện phần cứng</a:t>
            </a:r>
            <a:endParaRPr lang="en-US" altLang="en-US" sz="2400" b="1"/>
          </a:p>
          <a:p>
            <a:endParaRPr lang="en-US" sz="240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206" name="Shape 206"/>
        <p:cNvGrpSpPr/>
        <p:nvPr/>
      </p:nvGrpSpPr>
      <p:grpSpPr>
        <a:xfrm>
          <a:off x="0" y="0"/>
          <a:ext cx="0" cy="0"/>
          <a:chOff x="0" y="0"/>
          <a:chExt cx="0" cy="0"/>
        </a:xfrm>
      </p:grpSpPr>
      <p:sp>
        <p:nvSpPr>
          <p:cNvPr id="207" name="Google Shape;207;p6"/>
          <p:cNvSpPr txBox="1"/>
          <p:nvPr>
            <p:ph type="title"/>
          </p:nvPr>
        </p:nvSpPr>
        <p:spPr>
          <a:xfrm>
            <a:off x="893762" y="288925"/>
            <a:ext cx="8250237" cy="674687"/>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100000"/>
              </a:lnSpc>
              <a:spcBef>
                <a:spcPts val="0"/>
              </a:spcBef>
              <a:spcAft>
                <a:spcPts val="0"/>
              </a:spcAft>
              <a:buClr>
                <a:srgbClr val="3376C7"/>
              </a:buClr>
              <a:buSzPts val="4000"/>
              <a:buFont typeface="Arial" panose="020B0604020202020204"/>
              <a:buNone/>
            </a:pPr>
            <a:r>
              <a:rPr lang="vi-VN" altLang="en-US" sz="4000" b="1">
                <a:solidFill>
                  <a:srgbClr val="3376C7"/>
                </a:solidFill>
                <a:latin typeface="Arial" panose="020B0604020202020204"/>
                <a:ea typeface="Arial" panose="020B0604020202020204"/>
                <a:cs typeface="Arial" panose="020B0604020202020204"/>
                <a:sym typeface="Arial" panose="020B0604020202020204"/>
              </a:rPr>
              <a:t>5. Kết luận và hướng phát triển</a:t>
            </a:r>
            <a:r>
              <a:rPr lang="vi-VN" altLang="en-US" sz="4000" b="1" u="heavy">
                <a:solidFill>
                  <a:srgbClr val="3376C7"/>
                </a:solidFill>
                <a:latin typeface="Arial" panose="020B0604020202020204"/>
                <a:ea typeface="Arial" panose="020B0604020202020204"/>
                <a:cs typeface="Arial" panose="020B0604020202020204"/>
                <a:sym typeface="Arial" panose="020B0604020202020204"/>
              </a:rPr>
              <a:t> </a:t>
            </a:r>
            <a:endParaRPr lang="vi-VN" altLang="en-US" sz="4000" b="1">
              <a:solidFill>
                <a:srgbClr val="3376C7"/>
              </a:solidFill>
              <a:latin typeface="Arial" panose="020B0604020202020204"/>
              <a:ea typeface="Arial" panose="020B0604020202020204"/>
              <a:cs typeface="Arial" panose="020B0604020202020204"/>
              <a:sym typeface="Arial" panose="020B0604020202020204"/>
            </a:endParaRPr>
          </a:p>
        </p:txBody>
      </p:sp>
      <p:sp>
        <p:nvSpPr>
          <p:cNvPr id="208" name="Google Shape;208;p6"/>
          <p:cNvSpPr txBox="1"/>
          <p:nvPr/>
        </p:nvSpPr>
        <p:spPr>
          <a:xfrm>
            <a:off x="7010400" y="6492875"/>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Arial" panose="020B0604020202020204"/>
              <a:buNone/>
            </a:pPr>
            <a:fld id="{00000000-1234-1234-1234-123412341234}" type="slidenum">
              <a:rPr lang="en-US" sz="1200" b="0" i="0" u="none" strike="noStrike" cap="none">
                <a:solidFill>
                  <a:srgbClr val="898989"/>
                </a:solidFill>
                <a:latin typeface="Arial" panose="020B0604020202020204"/>
                <a:ea typeface="Arial" panose="020B0604020202020204"/>
                <a:cs typeface="Arial" panose="020B0604020202020204"/>
                <a:sym typeface="Arial" panose="020B0604020202020204"/>
              </a:rPr>
            </a:fld>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4" name="Text Box 3"/>
          <p:cNvSpPr txBox="1"/>
          <p:nvPr/>
        </p:nvSpPr>
        <p:spPr>
          <a:xfrm>
            <a:off x="-256540" y="6433185"/>
            <a:ext cx="9400540" cy="982980"/>
          </a:xfrm>
          <a:prstGeom prst="rect">
            <a:avLst/>
          </a:prstGeom>
          <a:solidFill>
            <a:schemeClr val="bg1"/>
          </a:solidFill>
        </p:spPr>
        <p:txBody>
          <a:bodyPr wrap="square" rtlCol="0">
            <a:noAutofit/>
          </a:bodyPr>
          <a:p>
            <a:endParaRPr lang="en-US">
              <a:solidFill>
                <a:schemeClr val="bg1"/>
              </a:solidFill>
            </a:endParaRPr>
          </a:p>
        </p:txBody>
      </p:sp>
      <p:sp>
        <p:nvSpPr>
          <p:cNvPr id="2" name="Text Box 1"/>
          <p:cNvSpPr txBox="1"/>
          <p:nvPr/>
        </p:nvSpPr>
        <p:spPr>
          <a:xfrm>
            <a:off x="630555" y="2081530"/>
            <a:ext cx="7973060" cy="4219575"/>
          </a:xfrm>
          <a:prstGeom prst="rect">
            <a:avLst/>
          </a:prstGeom>
          <a:noFill/>
        </p:spPr>
        <p:txBody>
          <a:bodyPr wrap="square" rtlCol="0">
            <a:noAutofit/>
          </a:bodyPr>
          <a:p>
            <a:pPr indent="457200" algn="just"/>
            <a:endParaRPr lang="en-US" altLang="en-US"/>
          </a:p>
          <a:p>
            <a:pPr indent="457200" algn="just"/>
            <a:r>
              <a:rPr lang="vi-VN" altLang="en-US" sz="2000" b="1"/>
              <a:t>Hạn chế</a:t>
            </a:r>
            <a:endParaRPr lang="vi-VN" altLang="en-US" sz="2000" b="1"/>
          </a:p>
          <a:p>
            <a:pPr indent="457200" algn="just"/>
            <a:endParaRPr lang="en-US" altLang="en-US"/>
          </a:p>
          <a:p>
            <a:pPr indent="457200" algn="just"/>
            <a:r>
              <a:rPr lang="en-US" altLang="en-US" sz="1600"/>
              <a:t>Trong quá trình thiết kế board, nhóm có</a:t>
            </a:r>
            <a:r>
              <a:rPr lang="vi-VN" altLang="en-US" sz="1600"/>
              <a:t> hai lỗi sai dẫn đến board không hoạt động được như mong muốn.</a:t>
            </a:r>
            <a:endParaRPr lang="vi-VN" altLang="en-US" sz="1600"/>
          </a:p>
          <a:p>
            <a:pPr indent="457200" algn="just"/>
            <a:endParaRPr lang="vi-VN" altLang="en-US" sz="1600"/>
          </a:p>
          <a:p>
            <a:pPr indent="457200" algn="just"/>
            <a:r>
              <a:rPr lang="vi-VN" altLang="en-US" sz="1600"/>
              <a:t>Một là,</a:t>
            </a:r>
            <a:r>
              <a:rPr lang="en-US" altLang="en-US" sz="1600"/>
              <a:t> thực hiện sai việc kết nối 1 dây ở</a:t>
            </a:r>
            <a:r>
              <a:rPr lang="vi-VN" altLang="en-US" sz="1600"/>
              <a:t> </a:t>
            </a:r>
            <a:r>
              <a:rPr lang="en-US" altLang="en-US" sz="1600"/>
              <a:t>vị trí mạch chuyển </a:t>
            </a:r>
            <a:r>
              <a:rPr lang="" altLang="en-US" sz="1600"/>
              <a:t>đ</a:t>
            </a:r>
            <a:r>
              <a:rPr lang="en-US" altLang="en-US" sz="1600"/>
              <a:t>ổi áp sang dòng </a:t>
            </a:r>
            <a:r>
              <a:rPr lang="vi-VN" altLang="en-US" sz="1600"/>
              <a:t>dẫn đến sai giá trị đo đạc.</a:t>
            </a:r>
            <a:endParaRPr lang="vi-VN" altLang="en-US" sz="1600"/>
          </a:p>
          <a:p>
            <a:pPr indent="457200" algn="just"/>
            <a:endParaRPr lang="vi-VN" altLang="en-US" sz="1600"/>
          </a:p>
          <a:p>
            <a:pPr indent="457200" algn="just"/>
            <a:r>
              <a:rPr lang="vi-VN" altLang="en-US" sz="1600"/>
              <a:t>Hai là, </a:t>
            </a:r>
            <a:r>
              <a:rPr lang="en-US" altLang="en-US" sz="1600">
                <a:sym typeface="+mn-ea"/>
              </a:rPr>
              <a:t>trong quá trình lựa chọn</a:t>
            </a:r>
            <a:r>
              <a:rPr lang="vi-VN" altLang="en-US" sz="1600">
                <a:sym typeface="+mn-ea"/>
              </a:rPr>
              <a:t> </a:t>
            </a:r>
            <a:r>
              <a:rPr lang="en-US" altLang="en-US" sz="1600">
                <a:sym typeface="+mn-ea"/>
              </a:rPr>
              <a:t>opamp để mô phỏng và sử dụng, nhóm dùng OPAMP INA333, khi mô phỏng để</a:t>
            </a:r>
            <a:r>
              <a:rPr lang="vi-VN" altLang="en-US" sz="1600">
                <a:sym typeface="+mn-ea"/>
              </a:rPr>
              <a:t> </a:t>
            </a:r>
            <a:r>
              <a:rPr lang="en-US" altLang="en-US" sz="1600">
                <a:sym typeface="+mn-ea"/>
              </a:rPr>
              <a:t>đạt được hiệu quả mong muốn nhóm đã cấp nguồn cho opamp là 12V và -5V, kết</a:t>
            </a:r>
            <a:r>
              <a:rPr lang="vi-VN" altLang="en-US" sz="1600">
                <a:sym typeface="+mn-ea"/>
              </a:rPr>
              <a:t> </a:t>
            </a:r>
            <a:r>
              <a:rPr lang="en-US" altLang="en-US" sz="1600">
                <a:sym typeface="+mn-ea"/>
              </a:rPr>
              <a:t>quả mô phỏng diễn ra suôn sẻ đã được thể hiện ở chương trước, trong quá trình</a:t>
            </a:r>
            <a:r>
              <a:rPr lang="vi-VN" altLang="en-US" sz="1600">
                <a:sym typeface="+mn-ea"/>
              </a:rPr>
              <a:t> </a:t>
            </a:r>
            <a:r>
              <a:rPr lang="en-US" altLang="en-US" sz="1600">
                <a:sym typeface="+mn-ea"/>
              </a:rPr>
              <a:t>thiết kế phần cứng thực tế nhóm đã sơ suất trong việc xem xét nguồn cấp cho</a:t>
            </a:r>
            <a:r>
              <a:rPr lang="vi-VN" altLang="en-US" sz="1600">
                <a:sym typeface="+mn-ea"/>
              </a:rPr>
              <a:t> </a:t>
            </a:r>
            <a:r>
              <a:rPr lang="en-US" altLang="en-US" sz="1600">
                <a:sym typeface="+mn-ea"/>
              </a:rPr>
              <a:t>INA333 dẫn đến kết quả đo đạc không đúng</a:t>
            </a:r>
            <a:r>
              <a:rPr lang="vi-VN" altLang="en-US" sz="1600">
                <a:sym typeface="+mn-ea"/>
              </a:rPr>
              <a:t>.</a:t>
            </a:r>
            <a:endParaRPr lang="vi-VN" altLang="en-US" sz="1600"/>
          </a:p>
          <a:p>
            <a:pPr indent="457200" algn="just"/>
            <a:endParaRPr lang="vi-VN" altLang="en-US"/>
          </a:p>
          <a:p>
            <a:pPr indent="457200" algn="just"/>
            <a:endParaRPr lang="vi-VN" altLang="en-US"/>
          </a:p>
          <a:p>
            <a:pPr indent="457200" algn="just"/>
            <a:endParaRPr lang="en-US" altLang="en-US"/>
          </a:p>
          <a:p>
            <a:pPr indent="457200" algn="just"/>
            <a:endParaRPr lang="en-US" altLang="en-US"/>
          </a:p>
        </p:txBody>
      </p:sp>
      <p:sp>
        <p:nvSpPr>
          <p:cNvPr id="1" name="Text Box 0"/>
          <p:cNvSpPr txBox="1"/>
          <p:nvPr/>
        </p:nvSpPr>
        <p:spPr>
          <a:xfrm>
            <a:off x="1180465" y="1369060"/>
            <a:ext cx="3048000" cy="306705"/>
          </a:xfrm>
          <a:prstGeom prst="rect">
            <a:avLst/>
          </a:prstGeom>
          <a:noFill/>
        </p:spPr>
        <p:txBody>
          <a:bodyPr wrap="square" rtlCol="0">
            <a:spAutoFit/>
          </a:bodyPr>
          <a:p>
            <a:endParaRPr lang="en-US"/>
          </a:p>
        </p:txBody>
      </p:sp>
      <p:sp>
        <p:nvSpPr>
          <p:cNvPr id="3" name="Text Box 2"/>
          <p:cNvSpPr txBox="1"/>
          <p:nvPr/>
        </p:nvSpPr>
        <p:spPr>
          <a:xfrm>
            <a:off x="630555" y="1470660"/>
            <a:ext cx="4523740" cy="829945"/>
          </a:xfrm>
          <a:prstGeom prst="rect">
            <a:avLst/>
          </a:prstGeom>
          <a:noFill/>
        </p:spPr>
        <p:txBody>
          <a:bodyPr wrap="square" rtlCol="0">
            <a:spAutoFit/>
          </a:bodyPr>
          <a:p>
            <a:r>
              <a:rPr lang="vi-VN" altLang="en-US" sz="2400" b="1">
                <a:sym typeface="+mn-ea"/>
              </a:rPr>
              <a:t>Về phần thực hiện phần cứng</a:t>
            </a:r>
            <a:endParaRPr lang="en-US" altLang="en-US" sz="2400" b="1"/>
          </a:p>
          <a:p>
            <a:endParaRPr lang="en-US" sz="240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206" name="Shape 206"/>
        <p:cNvGrpSpPr/>
        <p:nvPr/>
      </p:nvGrpSpPr>
      <p:grpSpPr>
        <a:xfrm>
          <a:off x="0" y="0"/>
          <a:ext cx="0" cy="0"/>
          <a:chOff x="0" y="0"/>
          <a:chExt cx="0" cy="0"/>
        </a:xfrm>
      </p:grpSpPr>
      <p:sp>
        <p:nvSpPr>
          <p:cNvPr id="207" name="Google Shape;207;p6"/>
          <p:cNvSpPr txBox="1"/>
          <p:nvPr>
            <p:ph type="title"/>
          </p:nvPr>
        </p:nvSpPr>
        <p:spPr>
          <a:xfrm>
            <a:off x="893762" y="288925"/>
            <a:ext cx="8250237" cy="674687"/>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100000"/>
              </a:lnSpc>
              <a:spcBef>
                <a:spcPts val="0"/>
              </a:spcBef>
              <a:spcAft>
                <a:spcPts val="0"/>
              </a:spcAft>
              <a:buClr>
                <a:srgbClr val="3376C7"/>
              </a:buClr>
              <a:buSzPts val="4000"/>
              <a:buFont typeface="Arial" panose="020B0604020202020204"/>
              <a:buNone/>
            </a:pPr>
            <a:r>
              <a:rPr lang="vi-VN" altLang="en-US" sz="4000" b="1">
                <a:solidFill>
                  <a:srgbClr val="3376C7"/>
                </a:solidFill>
                <a:latin typeface="Arial" panose="020B0604020202020204"/>
                <a:ea typeface="Arial" panose="020B0604020202020204"/>
                <a:cs typeface="Arial" panose="020B0604020202020204"/>
                <a:sym typeface="Arial" panose="020B0604020202020204"/>
              </a:rPr>
              <a:t>5. Kết luận và hướng phát triển</a:t>
            </a:r>
            <a:r>
              <a:rPr lang="vi-VN" altLang="en-US" sz="4000" b="1" u="heavy">
                <a:solidFill>
                  <a:srgbClr val="3376C7"/>
                </a:solidFill>
                <a:latin typeface="Arial" panose="020B0604020202020204"/>
                <a:ea typeface="Arial" panose="020B0604020202020204"/>
                <a:cs typeface="Arial" panose="020B0604020202020204"/>
                <a:sym typeface="Arial" panose="020B0604020202020204"/>
              </a:rPr>
              <a:t> </a:t>
            </a:r>
            <a:endParaRPr lang="vi-VN" altLang="en-US" sz="4000" b="1">
              <a:solidFill>
                <a:srgbClr val="3376C7"/>
              </a:solidFill>
              <a:latin typeface="Arial" panose="020B0604020202020204"/>
              <a:ea typeface="Arial" panose="020B0604020202020204"/>
              <a:cs typeface="Arial" panose="020B0604020202020204"/>
              <a:sym typeface="Arial" panose="020B0604020202020204"/>
            </a:endParaRPr>
          </a:p>
        </p:txBody>
      </p:sp>
      <p:sp>
        <p:nvSpPr>
          <p:cNvPr id="208" name="Google Shape;208;p6"/>
          <p:cNvSpPr txBox="1"/>
          <p:nvPr/>
        </p:nvSpPr>
        <p:spPr>
          <a:xfrm>
            <a:off x="7010400" y="6492875"/>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Arial" panose="020B0604020202020204"/>
              <a:buNone/>
            </a:pPr>
            <a:fld id="{00000000-1234-1234-1234-123412341234}" type="slidenum">
              <a:rPr lang="en-US" sz="1200" b="0" i="0" u="none" strike="noStrike" cap="none">
                <a:solidFill>
                  <a:srgbClr val="898989"/>
                </a:solidFill>
                <a:latin typeface="Arial" panose="020B0604020202020204"/>
                <a:ea typeface="Arial" panose="020B0604020202020204"/>
                <a:cs typeface="Arial" panose="020B0604020202020204"/>
                <a:sym typeface="Arial" panose="020B0604020202020204"/>
              </a:rPr>
            </a:fld>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4" name="Text Box 3"/>
          <p:cNvSpPr txBox="1"/>
          <p:nvPr/>
        </p:nvSpPr>
        <p:spPr>
          <a:xfrm>
            <a:off x="-256540" y="6433185"/>
            <a:ext cx="9400540" cy="982980"/>
          </a:xfrm>
          <a:prstGeom prst="rect">
            <a:avLst/>
          </a:prstGeom>
          <a:solidFill>
            <a:schemeClr val="bg1"/>
          </a:solidFill>
        </p:spPr>
        <p:txBody>
          <a:bodyPr wrap="square" rtlCol="0">
            <a:noAutofit/>
          </a:bodyPr>
          <a:p>
            <a:endParaRPr lang="en-US">
              <a:solidFill>
                <a:schemeClr val="bg1"/>
              </a:solidFill>
            </a:endParaRPr>
          </a:p>
        </p:txBody>
      </p:sp>
      <p:sp>
        <p:nvSpPr>
          <p:cNvPr id="2" name="Text Box 1"/>
          <p:cNvSpPr txBox="1"/>
          <p:nvPr/>
        </p:nvSpPr>
        <p:spPr>
          <a:xfrm>
            <a:off x="630555" y="2081530"/>
            <a:ext cx="7973060" cy="4219575"/>
          </a:xfrm>
          <a:prstGeom prst="rect">
            <a:avLst/>
          </a:prstGeom>
          <a:noFill/>
        </p:spPr>
        <p:txBody>
          <a:bodyPr wrap="square" rtlCol="0">
            <a:noAutofit/>
          </a:bodyPr>
          <a:p>
            <a:pPr indent="457200" algn="just"/>
            <a:endParaRPr lang="en-US" altLang="en-US"/>
          </a:p>
          <a:p>
            <a:pPr indent="457200" algn="just"/>
            <a:r>
              <a:rPr lang="vi-VN" altLang="en-US" sz="2000" b="1"/>
              <a:t>Khắc phục hạn </a:t>
            </a:r>
            <a:r>
              <a:rPr lang="vi-VN" altLang="en-US" sz="2000" b="1"/>
              <a:t>chế</a:t>
            </a:r>
            <a:endParaRPr lang="vi-VN" altLang="en-US" sz="2000" b="1"/>
          </a:p>
          <a:p>
            <a:pPr indent="457200" algn="just"/>
            <a:endParaRPr lang="en-US" altLang="en-US"/>
          </a:p>
          <a:p>
            <a:pPr indent="457200" algn="just"/>
            <a:r>
              <a:rPr lang="vi-VN" altLang="en-US" sz="1600"/>
              <a:t>Về lỗi</a:t>
            </a:r>
            <a:r>
              <a:rPr lang="en-US" altLang="en-US" sz="1600"/>
              <a:t> thực hiện sai việc kết nối 1 dây ở</a:t>
            </a:r>
            <a:r>
              <a:rPr lang="vi-VN" altLang="en-US" sz="1600"/>
              <a:t> </a:t>
            </a:r>
            <a:r>
              <a:rPr lang="en-US" altLang="en-US" sz="1600"/>
              <a:t>vị trí mạch chuyển đổi áp sang dòng </a:t>
            </a:r>
            <a:r>
              <a:rPr lang="vi-VN" altLang="en-US" sz="1600"/>
              <a:t>dẫn đến sai giá trị đo đạc, nhóm đã lựa chọn giải pháp cắt đường mạch và nối dây ngoài, tuy cách giải quyết làm board không được thẩm mĩ nhưng kết quả đo đạc lại đúng như mong </a:t>
            </a:r>
            <a:r>
              <a:rPr lang="vi-VN" altLang="en-US" sz="1600"/>
              <a:t>đợi</a:t>
            </a:r>
            <a:endParaRPr lang="vi-VN" altLang="en-US" sz="1600"/>
          </a:p>
          <a:p>
            <a:pPr indent="457200" algn="just"/>
            <a:endParaRPr lang="vi-VN" altLang="en-US" sz="1600"/>
          </a:p>
          <a:p>
            <a:pPr indent="457200" algn="just"/>
            <a:r>
              <a:rPr lang="vi-VN" altLang="en-US" sz="1600"/>
              <a:t>Về lỗi cấp sai nguồn cho INA333, nhóm đã tiến hành nối dây và cấp lại nguồn cho INA333, không dùng 12V và -5V như trên thiết kế mà nhóm chỉ dùng 5V và GND, để làm được điều này nhóm bắt buộc phải nối dây bên ngoài.</a:t>
            </a:r>
            <a:endParaRPr lang="vi-VN" altLang="en-US"/>
          </a:p>
          <a:p>
            <a:pPr indent="457200" algn="just"/>
            <a:endParaRPr lang="vi-VN" altLang="en-US"/>
          </a:p>
          <a:p>
            <a:pPr indent="457200" algn="just"/>
            <a:endParaRPr lang="en-US" altLang="en-US"/>
          </a:p>
          <a:p>
            <a:pPr indent="457200" algn="just"/>
            <a:endParaRPr lang="en-US" altLang="en-US"/>
          </a:p>
        </p:txBody>
      </p:sp>
      <p:sp>
        <p:nvSpPr>
          <p:cNvPr id="1" name="Text Box 0"/>
          <p:cNvSpPr txBox="1"/>
          <p:nvPr/>
        </p:nvSpPr>
        <p:spPr>
          <a:xfrm>
            <a:off x="1180465" y="1369060"/>
            <a:ext cx="3048000" cy="306705"/>
          </a:xfrm>
          <a:prstGeom prst="rect">
            <a:avLst/>
          </a:prstGeom>
          <a:noFill/>
        </p:spPr>
        <p:txBody>
          <a:bodyPr wrap="square" rtlCol="0">
            <a:spAutoFit/>
          </a:bodyPr>
          <a:p>
            <a:endParaRPr lang="en-US"/>
          </a:p>
        </p:txBody>
      </p:sp>
      <p:sp>
        <p:nvSpPr>
          <p:cNvPr id="3" name="Text Box 2"/>
          <p:cNvSpPr txBox="1"/>
          <p:nvPr/>
        </p:nvSpPr>
        <p:spPr>
          <a:xfrm>
            <a:off x="630555" y="1470660"/>
            <a:ext cx="4523740" cy="829945"/>
          </a:xfrm>
          <a:prstGeom prst="rect">
            <a:avLst/>
          </a:prstGeom>
          <a:noFill/>
        </p:spPr>
        <p:txBody>
          <a:bodyPr wrap="square" rtlCol="0">
            <a:spAutoFit/>
          </a:bodyPr>
          <a:p>
            <a:r>
              <a:rPr lang="vi-VN" altLang="en-US" sz="2400" b="1">
                <a:sym typeface="+mn-ea"/>
              </a:rPr>
              <a:t>Về phần thực hiện phần cứng</a:t>
            </a:r>
            <a:endParaRPr lang="en-US" altLang="en-US" sz="2400" b="1"/>
          </a:p>
          <a:p>
            <a:endParaRPr lang="en-US" sz="240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206" name="Shape 206"/>
        <p:cNvGrpSpPr/>
        <p:nvPr/>
      </p:nvGrpSpPr>
      <p:grpSpPr>
        <a:xfrm>
          <a:off x="0" y="0"/>
          <a:ext cx="0" cy="0"/>
          <a:chOff x="0" y="0"/>
          <a:chExt cx="0" cy="0"/>
        </a:xfrm>
      </p:grpSpPr>
      <p:sp>
        <p:nvSpPr>
          <p:cNvPr id="207" name="Google Shape;207;p6"/>
          <p:cNvSpPr txBox="1"/>
          <p:nvPr>
            <p:ph type="title"/>
          </p:nvPr>
        </p:nvSpPr>
        <p:spPr>
          <a:xfrm>
            <a:off x="893762" y="288925"/>
            <a:ext cx="8250237" cy="674687"/>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100000"/>
              </a:lnSpc>
              <a:spcBef>
                <a:spcPts val="0"/>
              </a:spcBef>
              <a:spcAft>
                <a:spcPts val="0"/>
              </a:spcAft>
              <a:buClr>
                <a:srgbClr val="3376C7"/>
              </a:buClr>
              <a:buSzPts val="4000"/>
              <a:buFont typeface="Arial" panose="020B0604020202020204"/>
              <a:buNone/>
            </a:pPr>
            <a:r>
              <a:rPr lang="vi-VN" altLang="en-US" sz="4000" b="1">
                <a:solidFill>
                  <a:srgbClr val="3376C7"/>
                </a:solidFill>
                <a:latin typeface="Arial" panose="020B0604020202020204"/>
                <a:ea typeface="Arial" panose="020B0604020202020204"/>
                <a:cs typeface="Arial" panose="020B0604020202020204"/>
                <a:sym typeface="Arial" panose="020B0604020202020204"/>
              </a:rPr>
              <a:t>5. Kết luận và hướng phát triển</a:t>
            </a:r>
            <a:r>
              <a:rPr lang="vi-VN" altLang="en-US" sz="4000" b="1" u="heavy">
                <a:solidFill>
                  <a:srgbClr val="3376C7"/>
                </a:solidFill>
                <a:latin typeface="Arial" panose="020B0604020202020204"/>
                <a:ea typeface="Arial" panose="020B0604020202020204"/>
                <a:cs typeface="Arial" panose="020B0604020202020204"/>
                <a:sym typeface="Arial" panose="020B0604020202020204"/>
              </a:rPr>
              <a:t> </a:t>
            </a:r>
            <a:endParaRPr lang="vi-VN" altLang="en-US" sz="4000" b="1">
              <a:solidFill>
                <a:srgbClr val="3376C7"/>
              </a:solidFill>
              <a:latin typeface="Arial" panose="020B0604020202020204"/>
              <a:ea typeface="Arial" panose="020B0604020202020204"/>
              <a:cs typeface="Arial" panose="020B0604020202020204"/>
              <a:sym typeface="Arial" panose="020B0604020202020204"/>
            </a:endParaRPr>
          </a:p>
        </p:txBody>
      </p:sp>
      <p:sp>
        <p:nvSpPr>
          <p:cNvPr id="208" name="Google Shape;208;p6"/>
          <p:cNvSpPr txBox="1"/>
          <p:nvPr/>
        </p:nvSpPr>
        <p:spPr>
          <a:xfrm>
            <a:off x="7010400" y="6492875"/>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Arial" panose="020B0604020202020204"/>
              <a:buNone/>
            </a:pPr>
            <a:fld id="{00000000-1234-1234-1234-123412341234}" type="slidenum">
              <a:rPr lang="en-US" sz="1200" b="0" i="0" u="none" strike="noStrike" cap="none">
                <a:solidFill>
                  <a:srgbClr val="898989"/>
                </a:solidFill>
                <a:latin typeface="Arial" panose="020B0604020202020204"/>
                <a:ea typeface="Arial" panose="020B0604020202020204"/>
                <a:cs typeface="Arial" panose="020B0604020202020204"/>
                <a:sym typeface="Arial" panose="020B0604020202020204"/>
              </a:rPr>
            </a:fld>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4" name="Text Box 3"/>
          <p:cNvSpPr txBox="1"/>
          <p:nvPr/>
        </p:nvSpPr>
        <p:spPr>
          <a:xfrm>
            <a:off x="-256540" y="6433185"/>
            <a:ext cx="9400540" cy="982980"/>
          </a:xfrm>
          <a:prstGeom prst="rect">
            <a:avLst/>
          </a:prstGeom>
          <a:solidFill>
            <a:schemeClr val="bg1"/>
          </a:solidFill>
        </p:spPr>
        <p:txBody>
          <a:bodyPr wrap="square" rtlCol="0">
            <a:noAutofit/>
          </a:bodyPr>
          <a:p>
            <a:endParaRPr lang="en-US">
              <a:solidFill>
                <a:schemeClr val="bg1"/>
              </a:solidFill>
            </a:endParaRPr>
          </a:p>
        </p:txBody>
      </p:sp>
      <p:sp>
        <p:nvSpPr>
          <p:cNvPr id="2" name="Text Box 1"/>
          <p:cNvSpPr txBox="1"/>
          <p:nvPr/>
        </p:nvSpPr>
        <p:spPr>
          <a:xfrm>
            <a:off x="630555" y="2081530"/>
            <a:ext cx="7973060" cy="4219575"/>
          </a:xfrm>
          <a:prstGeom prst="rect">
            <a:avLst/>
          </a:prstGeom>
          <a:noFill/>
        </p:spPr>
        <p:txBody>
          <a:bodyPr wrap="square" rtlCol="0">
            <a:noAutofit/>
          </a:bodyPr>
          <a:p>
            <a:pPr indent="457200" algn="just"/>
            <a:endParaRPr lang="en-US" altLang="en-US"/>
          </a:p>
          <a:p>
            <a:pPr indent="457200" algn="just"/>
            <a:endParaRPr lang="en-US" altLang="en-US"/>
          </a:p>
          <a:p>
            <a:pPr indent="457200" algn="just"/>
            <a:r>
              <a:rPr lang="vi-VN" altLang="en-US" sz="1600"/>
              <a:t>N</a:t>
            </a:r>
            <a:r>
              <a:rPr lang="en-US" altLang="en-US" sz="1600"/>
              <a:t>hóm </a:t>
            </a:r>
            <a:r>
              <a:rPr lang="" altLang="en-US" sz="1600"/>
              <a:t>đ</a:t>
            </a:r>
            <a:r>
              <a:rPr lang="en-US" altLang="en-US" sz="1600"/>
              <a:t>ã thiết kế mô phỏng và thực hiện phần cứng thực tế một</a:t>
            </a:r>
            <a:r>
              <a:rPr lang="vi-VN" altLang="en-US" sz="1600"/>
              <a:t> </a:t>
            </a:r>
            <a:r>
              <a:rPr lang="en-US" altLang="en-US" sz="1600"/>
              <a:t>mạch </a:t>
            </a:r>
            <a:r>
              <a:rPr lang="" altLang="en-US" sz="1600"/>
              <a:t>đ</a:t>
            </a:r>
            <a:r>
              <a:rPr lang="en-US" altLang="en-US" sz="1600"/>
              <a:t>o khối l</a:t>
            </a:r>
            <a:r>
              <a:rPr lang="" altLang="en-US" sz="1600"/>
              <a:t>ư</a:t>
            </a:r>
            <a:r>
              <a:rPr lang="en-US" altLang="en-US" sz="1600"/>
              <a:t>ợng có </a:t>
            </a:r>
            <a:r>
              <a:rPr lang="" altLang="en-US" sz="1600"/>
              <a:t>đ</a:t>
            </a:r>
            <a:r>
              <a:rPr lang="en-US" altLang="en-US" sz="1600"/>
              <a:t>ộ chính xác và </a:t>
            </a:r>
            <a:r>
              <a:rPr lang="" altLang="en-US" sz="1600"/>
              <a:t>đ</a:t>
            </a:r>
            <a:r>
              <a:rPr lang="en-US" altLang="en-US" sz="1600"/>
              <a:t>ộ phân giải cao gần với </a:t>
            </a:r>
            <a:r>
              <a:rPr lang="" altLang="en-US" sz="1600"/>
              <a:t>đ</a:t>
            </a:r>
            <a:r>
              <a:rPr lang="en-US" altLang="en-US" sz="1600"/>
              <a:t>ề tài yêu cầu.</a:t>
            </a:r>
            <a:r>
              <a:rPr lang="vi-VN" altLang="en-US" sz="1600"/>
              <a:t> </a:t>
            </a:r>
            <a:r>
              <a:rPr lang="en-US" altLang="en-US" sz="1600"/>
              <a:t>Các giá trị </a:t>
            </a:r>
            <a:r>
              <a:rPr lang="" altLang="en-US" sz="1600"/>
              <a:t>đ</a:t>
            </a:r>
            <a:r>
              <a:rPr lang="en-US" altLang="en-US" sz="1600"/>
              <a:t>o </a:t>
            </a:r>
            <a:r>
              <a:rPr lang="" altLang="en-US" sz="1600"/>
              <a:t>đ</a:t>
            </a:r>
            <a:r>
              <a:rPr lang="en-US" altLang="en-US" sz="1600"/>
              <a:t>ạc </a:t>
            </a:r>
            <a:r>
              <a:rPr lang="" altLang="en-US" sz="1600"/>
              <a:t>đư</a:t>
            </a:r>
            <a:r>
              <a:rPr lang="en-US" altLang="en-US" sz="1600"/>
              <a:t>ợc c</a:t>
            </a:r>
            <a:r>
              <a:rPr lang="" altLang="en-US" sz="1600"/>
              <a:t>ũ</a:t>
            </a:r>
            <a:r>
              <a:rPr lang="en-US" altLang="en-US" sz="1600"/>
              <a:t>ng thể hiện r</a:t>
            </a:r>
            <a:r>
              <a:rPr lang="" altLang="en-US" sz="1600"/>
              <a:t>õ</a:t>
            </a:r>
            <a:r>
              <a:rPr lang="en-US" altLang="en-US" sz="1600"/>
              <a:t> ràng và t</a:t>
            </a:r>
            <a:r>
              <a:rPr lang="" altLang="en-US" sz="1600"/>
              <a:t>ư</a:t>
            </a:r>
            <a:r>
              <a:rPr lang="en-US" altLang="en-US" sz="1600"/>
              <a:t>ơng </a:t>
            </a:r>
            <a:r>
              <a:rPr lang="" altLang="en-US" sz="1600"/>
              <a:t>đ</a:t>
            </a:r>
            <a:r>
              <a:rPr lang="en-US" altLang="en-US" sz="1600"/>
              <a:t>ối chính xác. Tuy nhiên,</a:t>
            </a:r>
            <a:r>
              <a:rPr lang="vi-VN" altLang="en-US" sz="1600"/>
              <a:t> </a:t>
            </a:r>
            <a:r>
              <a:rPr lang="en-US" altLang="en-US" sz="1600"/>
              <a:t>kết quả </a:t>
            </a:r>
            <a:r>
              <a:rPr lang="" altLang="en-US" sz="1600"/>
              <a:t>đ</a:t>
            </a:r>
            <a:r>
              <a:rPr lang="en-US" altLang="en-US" sz="1600"/>
              <a:t>ối chiếu giữa mô phỏng phần mềm và phần cứng thực tế vẫn có sai số</a:t>
            </a:r>
            <a:r>
              <a:rPr lang="vi-VN" altLang="en-US" sz="1600"/>
              <a:t> </a:t>
            </a:r>
            <a:r>
              <a:rPr lang="en-US" altLang="en-US" sz="1600"/>
              <a:t>khá nhỏ có thể là do </a:t>
            </a:r>
            <a:r>
              <a:rPr lang="" altLang="en-US" sz="1600"/>
              <a:t>đ</a:t>
            </a:r>
            <a:r>
              <a:rPr lang="en-US" altLang="en-US" sz="1600"/>
              <a:t>iều kiện môi tr</a:t>
            </a:r>
            <a:r>
              <a:rPr lang="" altLang="en-US" sz="1600"/>
              <a:t>ư</a:t>
            </a:r>
            <a:r>
              <a:rPr lang="en-US" altLang="en-US" sz="1600"/>
              <a:t>ờng thực tế, tính chất linh kiện thực, nh</a:t>
            </a:r>
            <a:r>
              <a:rPr lang="" altLang="en-US" sz="1600"/>
              <a:t>ư</a:t>
            </a:r>
            <a:r>
              <a:rPr lang="en-US" altLang="en-US" sz="1600"/>
              <a:t>ng</a:t>
            </a:r>
            <a:r>
              <a:rPr lang="vi-VN" altLang="en-US" sz="1600"/>
              <a:t> </a:t>
            </a:r>
            <a:r>
              <a:rPr lang="en-US" altLang="en-US" sz="1600"/>
              <a:t>vẫn có thể tạm chấp nhận </a:t>
            </a:r>
            <a:r>
              <a:rPr lang="" altLang="en-US" sz="1600"/>
              <a:t>đư</a:t>
            </a:r>
            <a:r>
              <a:rPr lang="en-US" altLang="en-US" sz="1600"/>
              <a:t>ợc. Giải pháp khắc phục có thể bằng phần cứng và</a:t>
            </a:r>
            <a:r>
              <a:rPr lang="vi-VN" altLang="en-US" sz="1600"/>
              <a:t> </a:t>
            </a:r>
            <a:r>
              <a:rPr lang="en-US" altLang="en-US" sz="1600"/>
              <a:t>phần mềm, nhóm sẽ nghiên cứu và cập nhật trong t</a:t>
            </a:r>
            <a:r>
              <a:rPr lang="" altLang="en-US" sz="1600"/>
              <a:t>ư</a:t>
            </a:r>
            <a:r>
              <a:rPr lang="en-US" altLang="en-US" sz="1600"/>
              <a:t>ơng lai</a:t>
            </a:r>
            <a:endParaRPr lang="en-US" altLang="en-US" sz="1600"/>
          </a:p>
          <a:p>
            <a:pPr indent="457200" algn="just"/>
            <a:endParaRPr lang="en-US" altLang="en-US"/>
          </a:p>
          <a:p>
            <a:pPr indent="457200" algn="just"/>
            <a:endParaRPr lang="en-US" altLang="en-US"/>
          </a:p>
        </p:txBody>
      </p:sp>
      <p:sp>
        <p:nvSpPr>
          <p:cNvPr id="1" name="Text Box 0"/>
          <p:cNvSpPr txBox="1"/>
          <p:nvPr/>
        </p:nvSpPr>
        <p:spPr>
          <a:xfrm>
            <a:off x="1180465" y="1369060"/>
            <a:ext cx="3048000" cy="306705"/>
          </a:xfrm>
          <a:prstGeom prst="rect">
            <a:avLst/>
          </a:prstGeom>
          <a:noFill/>
        </p:spPr>
        <p:txBody>
          <a:bodyPr wrap="square" rtlCol="0">
            <a:spAutoFit/>
          </a:bodyPr>
          <a:p>
            <a:endParaRPr lang="en-US"/>
          </a:p>
        </p:txBody>
      </p:sp>
      <p:sp>
        <p:nvSpPr>
          <p:cNvPr id="3" name="Text Box 2"/>
          <p:cNvSpPr txBox="1"/>
          <p:nvPr/>
        </p:nvSpPr>
        <p:spPr>
          <a:xfrm>
            <a:off x="630555" y="1470660"/>
            <a:ext cx="4523740" cy="460375"/>
          </a:xfrm>
          <a:prstGeom prst="rect">
            <a:avLst/>
          </a:prstGeom>
          <a:noFill/>
        </p:spPr>
        <p:txBody>
          <a:bodyPr wrap="square" rtlCol="0">
            <a:spAutoFit/>
          </a:bodyPr>
          <a:p>
            <a:r>
              <a:rPr lang="vi-VN" altLang="en-US" sz="2400" b="1">
                <a:sym typeface="+mn-ea"/>
              </a:rPr>
              <a:t>Tổng </a:t>
            </a:r>
            <a:r>
              <a:rPr lang="vi-VN" altLang="en-US" sz="2400" b="1">
                <a:sym typeface="+mn-ea"/>
              </a:rPr>
              <a:t>kết</a:t>
            </a:r>
            <a:endParaRPr lang="vi-VN" altLang="en-US" sz="2400" b="1">
              <a:sym typeface="+mn-ea"/>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206" name="Shape 206"/>
        <p:cNvGrpSpPr/>
        <p:nvPr/>
      </p:nvGrpSpPr>
      <p:grpSpPr>
        <a:xfrm>
          <a:off x="0" y="0"/>
          <a:ext cx="0" cy="0"/>
          <a:chOff x="0" y="0"/>
          <a:chExt cx="0" cy="0"/>
        </a:xfrm>
      </p:grpSpPr>
      <p:sp>
        <p:nvSpPr>
          <p:cNvPr id="207" name="Google Shape;207;p6"/>
          <p:cNvSpPr txBox="1"/>
          <p:nvPr>
            <p:ph type="title"/>
          </p:nvPr>
        </p:nvSpPr>
        <p:spPr>
          <a:xfrm>
            <a:off x="893762" y="288925"/>
            <a:ext cx="8250237" cy="674687"/>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100000"/>
              </a:lnSpc>
              <a:spcBef>
                <a:spcPts val="0"/>
              </a:spcBef>
              <a:spcAft>
                <a:spcPts val="0"/>
              </a:spcAft>
              <a:buClr>
                <a:srgbClr val="3376C7"/>
              </a:buClr>
              <a:buSzPts val="4000"/>
              <a:buFont typeface="Arial" panose="020B0604020202020204"/>
              <a:buNone/>
            </a:pPr>
            <a:r>
              <a:rPr lang="vi-VN" altLang="en-US" sz="4000" b="1">
                <a:solidFill>
                  <a:srgbClr val="3376C7"/>
                </a:solidFill>
                <a:latin typeface="Arial" panose="020B0604020202020204"/>
                <a:ea typeface="Arial" panose="020B0604020202020204"/>
                <a:cs typeface="Arial" panose="020B0604020202020204"/>
                <a:sym typeface="Arial" panose="020B0604020202020204"/>
              </a:rPr>
              <a:t>5. Kết luận và hướng phát triển</a:t>
            </a:r>
            <a:r>
              <a:rPr lang="vi-VN" altLang="en-US" sz="4000" b="1" u="heavy">
                <a:solidFill>
                  <a:srgbClr val="3376C7"/>
                </a:solidFill>
                <a:latin typeface="Arial" panose="020B0604020202020204"/>
                <a:ea typeface="Arial" panose="020B0604020202020204"/>
                <a:cs typeface="Arial" panose="020B0604020202020204"/>
                <a:sym typeface="Arial" panose="020B0604020202020204"/>
              </a:rPr>
              <a:t> </a:t>
            </a:r>
            <a:endParaRPr lang="vi-VN" altLang="en-US" sz="4000" b="1">
              <a:solidFill>
                <a:srgbClr val="3376C7"/>
              </a:solidFill>
              <a:latin typeface="Arial" panose="020B0604020202020204"/>
              <a:ea typeface="Arial" panose="020B0604020202020204"/>
              <a:cs typeface="Arial" panose="020B0604020202020204"/>
              <a:sym typeface="Arial" panose="020B0604020202020204"/>
            </a:endParaRPr>
          </a:p>
        </p:txBody>
      </p:sp>
      <p:sp>
        <p:nvSpPr>
          <p:cNvPr id="208" name="Google Shape;208;p6"/>
          <p:cNvSpPr txBox="1"/>
          <p:nvPr/>
        </p:nvSpPr>
        <p:spPr>
          <a:xfrm>
            <a:off x="7010400" y="6492875"/>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Arial" panose="020B0604020202020204"/>
              <a:buNone/>
            </a:pPr>
            <a:fld id="{00000000-1234-1234-1234-123412341234}" type="slidenum">
              <a:rPr lang="en-US" sz="1200" b="0" i="0" u="none" strike="noStrike" cap="none">
                <a:solidFill>
                  <a:srgbClr val="898989"/>
                </a:solidFill>
                <a:latin typeface="Arial" panose="020B0604020202020204"/>
                <a:ea typeface="Arial" panose="020B0604020202020204"/>
                <a:cs typeface="Arial" panose="020B0604020202020204"/>
                <a:sym typeface="Arial" panose="020B0604020202020204"/>
              </a:rPr>
            </a:fld>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4" name="Text Box 3"/>
          <p:cNvSpPr txBox="1"/>
          <p:nvPr/>
        </p:nvSpPr>
        <p:spPr>
          <a:xfrm>
            <a:off x="-256540" y="6433185"/>
            <a:ext cx="9400540" cy="982980"/>
          </a:xfrm>
          <a:prstGeom prst="rect">
            <a:avLst/>
          </a:prstGeom>
          <a:solidFill>
            <a:schemeClr val="bg1"/>
          </a:solidFill>
        </p:spPr>
        <p:txBody>
          <a:bodyPr wrap="square" rtlCol="0">
            <a:noAutofit/>
          </a:bodyPr>
          <a:p>
            <a:endParaRPr lang="en-US">
              <a:solidFill>
                <a:schemeClr val="bg1"/>
              </a:solidFill>
            </a:endParaRPr>
          </a:p>
        </p:txBody>
      </p:sp>
      <p:sp>
        <p:nvSpPr>
          <p:cNvPr id="2" name="Text Box 1"/>
          <p:cNvSpPr txBox="1"/>
          <p:nvPr/>
        </p:nvSpPr>
        <p:spPr>
          <a:xfrm>
            <a:off x="630555" y="2081530"/>
            <a:ext cx="7973060" cy="4219575"/>
          </a:xfrm>
          <a:prstGeom prst="rect">
            <a:avLst/>
          </a:prstGeom>
          <a:noFill/>
        </p:spPr>
        <p:txBody>
          <a:bodyPr wrap="square" rtlCol="0">
            <a:noAutofit/>
          </a:bodyPr>
          <a:p>
            <a:pPr indent="457200" algn="just"/>
            <a:endParaRPr lang="en-US" altLang="en-US"/>
          </a:p>
          <a:p>
            <a:pPr indent="457200" algn="just"/>
            <a:r>
              <a:rPr lang="vi-VN" altLang="en-US" sz="2000" b="1"/>
              <a:t>Khắc phục hạn </a:t>
            </a:r>
            <a:r>
              <a:rPr lang="vi-VN" altLang="en-US" sz="2000" b="1"/>
              <a:t>chế</a:t>
            </a:r>
            <a:endParaRPr lang="vi-VN" altLang="en-US" sz="2000" b="1"/>
          </a:p>
          <a:p>
            <a:pPr indent="457200" algn="just"/>
            <a:endParaRPr lang="en-US" altLang="en-US"/>
          </a:p>
          <a:p>
            <a:pPr indent="457200" algn="just"/>
            <a:r>
              <a:rPr lang="vi-VN" altLang="en-US" sz="1600"/>
              <a:t>Về lỗi</a:t>
            </a:r>
            <a:r>
              <a:rPr lang="en-US" altLang="en-US" sz="1600"/>
              <a:t> thực hiện sai việc kết nối 1 dây ở</a:t>
            </a:r>
            <a:r>
              <a:rPr lang="vi-VN" altLang="en-US" sz="1600"/>
              <a:t> </a:t>
            </a:r>
            <a:r>
              <a:rPr lang="en-US" altLang="en-US" sz="1600"/>
              <a:t>vị trí mạch chuyển đổi áp sang dòng </a:t>
            </a:r>
            <a:r>
              <a:rPr lang="vi-VN" altLang="en-US" sz="1600"/>
              <a:t>dẫn đến sai giá trị đo đạc, nhóm đã lựa chọn giải pháp cắt đường mạch và nối dây ngoài, tuy cách giải quyết làm board không được thẩm mĩ nhưng kết quả đo đạc lại đúng như mong </a:t>
            </a:r>
            <a:r>
              <a:rPr lang="vi-VN" altLang="en-US" sz="1600"/>
              <a:t>đợi</a:t>
            </a:r>
            <a:endParaRPr lang="vi-VN" altLang="en-US" sz="1600"/>
          </a:p>
          <a:p>
            <a:pPr indent="457200" algn="just"/>
            <a:endParaRPr lang="vi-VN" altLang="en-US" sz="1600"/>
          </a:p>
          <a:p>
            <a:pPr indent="457200" algn="just"/>
            <a:r>
              <a:rPr lang="vi-VN" altLang="en-US" sz="1600"/>
              <a:t>Về lỗi cấp sai nguồn cho INA333, nhóm đã tiến hành nối dây và cấp lại nguồn cho INA333, không dùng 12V và -5V như trên thiết kế mà nhóm chỉ dùng 5V và GND, để làm được điều này nhóm bắt buộc phải nối dây bên ngoài.</a:t>
            </a:r>
            <a:endParaRPr lang="vi-VN" altLang="en-US"/>
          </a:p>
          <a:p>
            <a:pPr indent="457200" algn="just"/>
            <a:endParaRPr lang="vi-VN" altLang="en-US"/>
          </a:p>
          <a:p>
            <a:pPr indent="457200" algn="just"/>
            <a:endParaRPr lang="en-US" altLang="en-US"/>
          </a:p>
          <a:p>
            <a:pPr indent="457200" algn="just"/>
            <a:endParaRPr lang="en-US" altLang="en-US"/>
          </a:p>
        </p:txBody>
      </p:sp>
      <p:sp>
        <p:nvSpPr>
          <p:cNvPr id="1" name="Text Box 0"/>
          <p:cNvSpPr txBox="1"/>
          <p:nvPr/>
        </p:nvSpPr>
        <p:spPr>
          <a:xfrm>
            <a:off x="1180465" y="1369060"/>
            <a:ext cx="3048000" cy="306705"/>
          </a:xfrm>
          <a:prstGeom prst="rect">
            <a:avLst/>
          </a:prstGeom>
          <a:noFill/>
        </p:spPr>
        <p:txBody>
          <a:bodyPr wrap="square" rtlCol="0">
            <a:spAutoFit/>
          </a:bodyPr>
          <a:p>
            <a:endParaRPr lang="en-US"/>
          </a:p>
        </p:txBody>
      </p:sp>
      <p:sp>
        <p:nvSpPr>
          <p:cNvPr id="3" name="Text Box 2"/>
          <p:cNvSpPr txBox="1"/>
          <p:nvPr/>
        </p:nvSpPr>
        <p:spPr>
          <a:xfrm>
            <a:off x="630555" y="1470660"/>
            <a:ext cx="4523740" cy="829945"/>
          </a:xfrm>
          <a:prstGeom prst="rect">
            <a:avLst/>
          </a:prstGeom>
          <a:noFill/>
        </p:spPr>
        <p:txBody>
          <a:bodyPr wrap="square" rtlCol="0">
            <a:spAutoFit/>
          </a:bodyPr>
          <a:p>
            <a:r>
              <a:rPr lang="vi-VN" altLang="en-US" sz="2400" b="1">
                <a:sym typeface="+mn-ea"/>
              </a:rPr>
              <a:t>Về phần thực hiện phần cứng</a:t>
            </a:r>
            <a:endParaRPr lang="en-US" altLang="en-US" sz="2400" b="1"/>
          </a:p>
          <a:p>
            <a:endParaRPr lang="en-US" sz="240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233" name="Shape 233"/>
        <p:cNvGrpSpPr/>
        <p:nvPr/>
      </p:nvGrpSpPr>
      <p:grpSpPr>
        <a:xfrm>
          <a:off x="0" y="0"/>
          <a:ext cx="0" cy="0"/>
          <a:chOff x="0" y="0"/>
          <a:chExt cx="0" cy="0"/>
        </a:xfrm>
      </p:grpSpPr>
      <p:sp>
        <p:nvSpPr>
          <p:cNvPr id="234" name="Google Shape;234;p10"/>
          <p:cNvSpPr txBox="1"/>
          <p:nvPr/>
        </p:nvSpPr>
        <p:spPr>
          <a:xfrm>
            <a:off x="7010400" y="6492875"/>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Arial" panose="020B0604020202020204"/>
              <a:buNone/>
            </a:pPr>
            <a:fld id="{00000000-1234-1234-1234-123412341234}" type="slidenum">
              <a:rPr lang="en-US" sz="1200" b="0" i="0" u="none" strike="noStrike" cap="none">
                <a:solidFill>
                  <a:srgbClr val="898989"/>
                </a:solidFill>
                <a:latin typeface="Arial" panose="020B0604020202020204"/>
                <a:ea typeface="Arial" panose="020B0604020202020204"/>
                <a:cs typeface="Arial" panose="020B0604020202020204"/>
                <a:sym typeface="Arial" panose="020B0604020202020204"/>
              </a:rPr>
            </a:fld>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35" name="Google Shape;235;p10"/>
          <p:cNvSpPr txBox="1"/>
          <p:nvPr/>
        </p:nvSpPr>
        <p:spPr>
          <a:xfrm>
            <a:off x="0" y="838200"/>
            <a:ext cx="9144000" cy="457200"/>
          </a:xfrm>
          <a:prstGeom prst="rect">
            <a:avLst/>
          </a:pr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236" name="Google Shape;236;p10"/>
          <p:cNvSpPr txBox="1"/>
          <p:nvPr/>
        </p:nvSpPr>
        <p:spPr>
          <a:xfrm>
            <a:off x="-78105" y="2367915"/>
            <a:ext cx="9300845" cy="212153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3376C7"/>
              </a:buClr>
              <a:buSzPts val="9600"/>
              <a:buFont typeface="Arial" panose="020B0604020202020204"/>
              <a:buNone/>
            </a:pPr>
            <a:r>
              <a:rPr lang="en-US" sz="4400" b="1" i="0" u="none" strike="noStrike" cap="none">
                <a:solidFill>
                  <a:srgbClr val="3376C7"/>
                </a:solidFill>
                <a:latin typeface="Arial" panose="020B0604020202020204"/>
                <a:ea typeface="Arial" panose="020B0604020202020204"/>
                <a:cs typeface="Arial" panose="020B0604020202020204"/>
                <a:sym typeface="Arial" panose="020B0604020202020204"/>
              </a:rPr>
              <a:t>CẢM ƠN</a:t>
            </a:r>
            <a:r>
              <a:rPr lang="vi-VN" altLang="en-US" sz="4400" b="1" i="0" u="none" strike="noStrike" cap="none">
                <a:solidFill>
                  <a:srgbClr val="3376C7"/>
                </a:solidFill>
                <a:latin typeface="Arial" panose="020B0604020202020204"/>
                <a:ea typeface="Arial" panose="020B0604020202020204"/>
                <a:cs typeface="Arial" panose="020B0604020202020204"/>
                <a:sym typeface="Arial" panose="020B0604020202020204"/>
              </a:rPr>
              <a:t> THẦY </a:t>
            </a:r>
            <a:endParaRPr lang="vi-VN" altLang="en-US" sz="4400" b="1" i="0" u="none" strike="noStrike" cap="none">
              <a:solidFill>
                <a:srgbClr val="3376C7"/>
              </a:solidFill>
              <a:latin typeface="Arial" panose="020B0604020202020204"/>
              <a:ea typeface="Arial" panose="020B0604020202020204"/>
              <a:cs typeface="Arial" panose="020B0604020202020204"/>
              <a:sym typeface="Arial" panose="020B0604020202020204"/>
            </a:endParaRPr>
          </a:p>
          <a:p>
            <a:pPr marL="0" marR="0" lvl="0" indent="0" algn="ctr" rtl="0">
              <a:lnSpc>
                <a:spcPct val="100000"/>
              </a:lnSpc>
              <a:spcBef>
                <a:spcPts val="0"/>
              </a:spcBef>
              <a:spcAft>
                <a:spcPts val="0"/>
              </a:spcAft>
              <a:buClr>
                <a:srgbClr val="3376C7"/>
              </a:buClr>
              <a:buSzPts val="9600"/>
              <a:buFont typeface="Arial" panose="020B0604020202020204"/>
              <a:buNone/>
            </a:pPr>
            <a:r>
              <a:rPr lang="vi-VN" altLang="en-US" sz="4400" b="1" i="0" u="none" strike="noStrike" cap="none">
                <a:solidFill>
                  <a:srgbClr val="3376C7"/>
                </a:solidFill>
                <a:latin typeface="Arial" panose="020B0604020202020204"/>
                <a:ea typeface="Arial" panose="020B0604020202020204"/>
                <a:cs typeface="Arial" panose="020B0604020202020204"/>
                <a:sym typeface="Arial" panose="020B0604020202020204"/>
              </a:rPr>
              <a:t>ĐÃ LẮNG NGHE </a:t>
            </a:r>
            <a:endParaRPr lang="vi-VN" altLang="en-US" sz="4400" b="1" i="0" u="none" strike="noStrike" cap="none">
              <a:solidFill>
                <a:srgbClr val="3376C7"/>
              </a:solidFill>
              <a:latin typeface="Arial" panose="020B0604020202020204"/>
              <a:ea typeface="Arial" panose="020B0604020202020204"/>
              <a:cs typeface="Arial" panose="020B0604020202020204"/>
              <a:sym typeface="Arial" panose="020B0604020202020204"/>
            </a:endParaRPr>
          </a:p>
          <a:p>
            <a:pPr marL="0" marR="0" lvl="0" indent="0" algn="ctr" rtl="0">
              <a:lnSpc>
                <a:spcPct val="100000"/>
              </a:lnSpc>
              <a:spcBef>
                <a:spcPts val="0"/>
              </a:spcBef>
              <a:spcAft>
                <a:spcPts val="0"/>
              </a:spcAft>
              <a:buClr>
                <a:srgbClr val="3376C7"/>
              </a:buClr>
              <a:buSzPts val="9600"/>
              <a:buFont typeface="Arial" panose="020B0604020202020204"/>
              <a:buNone/>
            </a:pPr>
            <a:r>
              <a:rPr lang="vi-VN" altLang="en-US" sz="4400" b="1" i="0" u="none" strike="noStrike" cap="none">
                <a:solidFill>
                  <a:srgbClr val="3376C7"/>
                </a:solidFill>
                <a:latin typeface="Arial" panose="020B0604020202020204"/>
                <a:ea typeface="Arial" panose="020B0604020202020204"/>
                <a:cs typeface="Arial" panose="020B0604020202020204"/>
                <a:sym typeface="Arial" panose="020B0604020202020204"/>
              </a:rPr>
              <a:t>PHẦN TRÌNH BÀY CỦA </a:t>
            </a:r>
            <a:r>
              <a:rPr lang="vi-VN" altLang="en-US" sz="4400" b="1" i="0" u="none" strike="noStrike" cap="none">
                <a:solidFill>
                  <a:srgbClr val="3376C7"/>
                </a:solidFill>
                <a:latin typeface="Arial" panose="020B0604020202020204"/>
                <a:ea typeface="Arial" panose="020B0604020202020204"/>
                <a:cs typeface="Arial" panose="020B0604020202020204"/>
                <a:sym typeface="Arial" panose="020B0604020202020204"/>
              </a:rPr>
              <a:t>NHÓM</a:t>
            </a:r>
            <a:endParaRPr lang="vi-VN" altLang="en-US" sz="4400" b="1" i="0" u="none" strike="noStrike" cap="none">
              <a:solidFill>
                <a:srgbClr val="3376C7"/>
              </a:solidFill>
              <a:latin typeface="Arial" panose="020B0604020202020204"/>
              <a:ea typeface="Arial" panose="020B0604020202020204"/>
              <a:cs typeface="Arial" panose="020B0604020202020204"/>
              <a:sym typeface="Arial" panose="020B0604020202020204"/>
            </a:endParaRPr>
          </a:p>
        </p:txBody>
      </p:sp>
      <p:sp>
        <p:nvSpPr>
          <p:cNvPr id="4" name="Text Box 3"/>
          <p:cNvSpPr txBox="1"/>
          <p:nvPr/>
        </p:nvSpPr>
        <p:spPr>
          <a:xfrm>
            <a:off x="-256540" y="6433185"/>
            <a:ext cx="9400540" cy="982980"/>
          </a:xfrm>
          <a:prstGeom prst="rect">
            <a:avLst/>
          </a:prstGeom>
          <a:solidFill>
            <a:schemeClr val="bg1"/>
          </a:solidFill>
        </p:spPr>
        <p:txBody>
          <a:bodyPr wrap="square" rtlCol="0">
            <a:noAutofit/>
          </a:bodyPr>
          <a:p>
            <a:endParaRPr lang="en-US">
              <a:solidFill>
                <a:schemeClr val="bg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85" name="Shape 185"/>
        <p:cNvGrpSpPr/>
        <p:nvPr/>
      </p:nvGrpSpPr>
      <p:grpSpPr>
        <a:xfrm>
          <a:off x="0" y="0"/>
          <a:ext cx="0" cy="0"/>
          <a:chOff x="0" y="0"/>
          <a:chExt cx="0" cy="0"/>
        </a:xfrm>
      </p:grpSpPr>
      <p:sp>
        <p:nvSpPr>
          <p:cNvPr id="186" name="Google Shape;186;p3"/>
          <p:cNvSpPr txBox="1"/>
          <p:nvPr>
            <p:ph type="title"/>
          </p:nvPr>
        </p:nvSpPr>
        <p:spPr>
          <a:xfrm>
            <a:off x="893762" y="288925"/>
            <a:ext cx="6573837" cy="674687"/>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100000"/>
              </a:lnSpc>
              <a:spcBef>
                <a:spcPts val="0"/>
              </a:spcBef>
              <a:spcAft>
                <a:spcPts val="0"/>
              </a:spcAft>
              <a:buClr>
                <a:srgbClr val="3376C7"/>
              </a:buClr>
              <a:buSzPts val="4000"/>
              <a:buFont typeface="Arial" panose="020B0604020202020204"/>
              <a:buNone/>
            </a:pPr>
            <a:r>
              <a:rPr lang="en-US" sz="4000" b="1" i="0" u="none">
                <a:solidFill>
                  <a:srgbClr val="3376C7"/>
                </a:solidFill>
                <a:latin typeface="Arial" panose="020B0604020202020204"/>
                <a:ea typeface="Arial" panose="020B0604020202020204"/>
                <a:cs typeface="Arial" panose="020B0604020202020204"/>
                <a:sym typeface="Arial" panose="020B0604020202020204"/>
              </a:rPr>
              <a:t>1. </a:t>
            </a:r>
            <a:r>
              <a:rPr lang="vi-VN" altLang="en-US" sz="4000" b="1" i="0" u="none">
                <a:solidFill>
                  <a:srgbClr val="3376C7"/>
                </a:solidFill>
                <a:latin typeface="Arial" panose="020B0604020202020204"/>
                <a:ea typeface="Arial" panose="020B0604020202020204"/>
                <a:cs typeface="Arial" panose="020B0604020202020204"/>
                <a:sym typeface="Arial" panose="020B0604020202020204"/>
              </a:rPr>
              <a:t>Tổng quan lý </a:t>
            </a:r>
            <a:r>
              <a:rPr lang="vi-VN" altLang="en-US" sz="4000" b="1" i="0" u="none">
                <a:solidFill>
                  <a:srgbClr val="3376C7"/>
                </a:solidFill>
                <a:latin typeface="Arial" panose="020B0604020202020204"/>
                <a:ea typeface="Arial" panose="020B0604020202020204"/>
                <a:cs typeface="Arial" panose="020B0604020202020204"/>
                <a:sym typeface="Arial" panose="020B0604020202020204"/>
              </a:rPr>
              <a:t>thuyết</a:t>
            </a:r>
            <a:endParaRPr lang="vi-VN" altLang="en-US" sz="4000" b="1" i="0" u="none">
              <a:solidFill>
                <a:srgbClr val="3376C7"/>
              </a:solidFill>
              <a:latin typeface="Arial" panose="020B0604020202020204"/>
              <a:ea typeface="Arial" panose="020B0604020202020204"/>
              <a:cs typeface="Arial" panose="020B0604020202020204"/>
              <a:sym typeface="Arial" panose="020B0604020202020204"/>
            </a:endParaRPr>
          </a:p>
        </p:txBody>
      </p:sp>
      <p:sp>
        <p:nvSpPr>
          <p:cNvPr id="187" name="Google Shape;187;p3"/>
          <p:cNvSpPr txBox="1"/>
          <p:nvPr/>
        </p:nvSpPr>
        <p:spPr>
          <a:xfrm>
            <a:off x="7010400" y="6492875"/>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Arial" panose="020B0604020202020204"/>
              <a:buNone/>
            </a:pPr>
            <a:fld id="{00000000-1234-1234-1234-123412341234}" type="slidenum">
              <a:rPr lang="en-US" sz="1200" b="0" i="0" u="none" strike="noStrike" cap="none">
                <a:solidFill>
                  <a:srgbClr val="898989"/>
                </a:solidFill>
                <a:latin typeface="Arial" panose="020B0604020202020204"/>
                <a:ea typeface="Arial" panose="020B0604020202020204"/>
                <a:cs typeface="Arial" panose="020B0604020202020204"/>
                <a:sym typeface="Arial" panose="020B0604020202020204"/>
              </a:rPr>
            </a:fld>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88" name="Google Shape;188;p3"/>
          <p:cNvSpPr txBox="1"/>
          <p:nvPr/>
        </p:nvSpPr>
        <p:spPr>
          <a:xfrm>
            <a:off x="513080" y="1353185"/>
            <a:ext cx="7848600" cy="205994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2400"/>
              <a:buFont typeface="Arial" panose="020B0604020202020204"/>
              <a:buNone/>
            </a:pPr>
            <a:r>
              <a:rPr lang="vi-VN" altLang="en-US" sz="2000" b="1" i="0" u="none" strike="noStrike" cap="none">
                <a:solidFill>
                  <a:srgbClr val="000000"/>
                </a:solidFill>
                <a:latin typeface="Arial" panose="020B0604020202020204"/>
                <a:ea typeface="Arial" panose="020B0604020202020204"/>
                <a:cs typeface="Arial" panose="020B0604020202020204"/>
                <a:sym typeface="Arial" panose="020B0604020202020204"/>
              </a:rPr>
              <a:t>Loadcell</a:t>
            </a:r>
            <a:endParaRPr lang="vi-VN" altLang="en-US" sz="2000" b="1"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chemeClr val="dk1"/>
              </a:buClr>
              <a:buSzPts val="2400"/>
              <a:buFont typeface="Arial" panose="020B0604020202020204"/>
              <a:buNone/>
            </a:pPr>
            <a:endParaRPr lang="en-US" altLang="en-US" sz="18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just" rtl="0">
              <a:lnSpc>
                <a:spcPct val="100000"/>
              </a:lnSpc>
              <a:spcBef>
                <a:spcPts val="0"/>
              </a:spcBef>
              <a:spcAft>
                <a:spcPts val="0"/>
              </a:spcAft>
              <a:buClr>
                <a:schemeClr val="dk1"/>
              </a:buClr>
              <a:buSzPts val="2400"/>
              <a:buFont typeface="Arial" panose="020B0604020202020204"/>
              <a:buNone/>
            </a:pPr>
            <a:r>
              <a:rPr lang="vi-VN" altLang="en-US" sz="1800" b="0" i="0" u="none" strike="noStrike" cap="none">
                <a:solidFill>
                  <a:srgbClr val="000000"/>
                </a:solidFill>
                <a:latin typeface="Arial" panose="020B0604020202020204"/>
                <a:ea typeface="Arial" panose="020B0604020202020204"/>
                <a:cs typeface="Arial" panose="020B0604020202020204"/>
                <a:sym typeface="Arial" panose="020B0604020202020204"/>
              </a:rPr>
              <a:t>L</a:t>
            </a:r>
            <a:r>
              <a:rPr lang="en-US" altLang="en-US" sz="1800" b="0" i="0" u="none" strike="noStrike" cap="none">
                <a:solidFill>
                  <a:srgbClr val="000000"/>
                </a:solidFill>
                <a:latin typeface="Arial" panose="020B0604020202020204"/>
                <a:ea typeface="Arial" panose="020B0604020202020204"/>
                <a:cs typeface="Arial" panose="020B0604020202020204"/>
                <a:sym typeface="Arial" panose="020B0604020202020204"/>
              </a:rPr>
              <a:t>oad cell là một cảm biến dùng </a:t>
            </a:r>
            <a:r>
              <a:rPr lang="en-US" altLang="en-US" sz="1800" b="0" i="0" u="none" strike="noStrike" cap="none">
                <a:solidFill>
                  <a:srgbClr val="000000"/>
                </a:solidFill>
                <a:latin typeface="Arial" panose="020B0604020202020204"/>
                <a:ea typeface="Arial" panose="020B0604020202020204"/>
                <a:cs typeface="Arial" panose="020B0604020202020204"/>
                <a:sym typeface="Arial" panose="020B0604020202020204"/>
              </a:rPr>
              <a:t>đ</a:t>
            </a:r>
            <a:r>
              <a:rPr lang="en-US" altLang="en-US" sz="1800" b="0" i="0" u="none" strike="noStrike" cap="none">
                <a:solidFill>
                  <a:srgbClr val="000000"/>
                </a:solidFill>
                <a:latin typeface="Arial" panose="020B0604020202020204"/>
                <a:ea typeface="Arial" panose="020B0604020202020204"/>
                <a:cs typeface="Arial" panose="020B0604020202020204"/>
                <a:sym typeface="Arial" panose="020B0604020202020204"/>
              </a:rPr>
              <a:t>ể </a:t>
            </a:r>
            <a:r>
              <a:rPr lang="en-US" altLang="en-US" sz="1800" b="0" i="0" u="none" strike="noStrike" cap="none">
                <a:solidFill>
                  <a:srgbClr val="000000"/>
                </a:solidFill>
                <a:latin typeface="Arial" panose="020B0604020202020204"/>
                <a:ea typeface="Arial" panose="020B0604020202020204"/>
                <a:cs typeface="Arial" panose="020B0604020202020204"/>
                <a:sym typeface="Arial" panose="020B0604020202020204"/>
              </a:rPr>
              <a:t>đ</a:t>
            </a:r>
            <a:r>
              <a:rPr lang="en-US" altLang="en-US" sz="1800" b="0" i="0" u="none" strike="noStrike" cap="none">
                <a:solidFill>
                  <a:srgbClr val="000000"/>
                </a:solidFill>
                <a:latin typeface="Arial" panose="020B0604020202020204"/>
                <a:ea typeface="Arial" panose="020B0604020202020204"/>
                <a:cs typeface="Arial" panose="020B0604020202020204"/>
                <a:sym typeface="Arial" panose="020B0604020202020204"/>
              </a:rPr>
              <a:t>o lực hoặc khối l</a:t>
            </a:r>
            <a:r>
              <a:rPr lang="en-US" altLang="en-US" sz="1800" b="0" i="0" u="none" strike="noStrike" cap="none">
                <a:solidFill>
                  <a:srgbClr val="000000"/>
                </a:solidFill>
                <a:latin typeface="Arial" panose="020B0604020202020204"/>
                <a:ea typeface="Arial" panose="020B0604020202020204"/>
                <a:cs typeface="Arial" panose="020B0604020202020204"/>
                <a:sym typeface="Arial" panose="020B0604020202020204"/>
              </a:rPr>
              <a:t>ư</a:t>
            </a:r>
            <a:r>
              <a:rPr lang="en-US" altLang="en-US" sz="1800" b="0" i="0" u="none" strike="noStrike" cap="none">
                <a:solidFill>
                  <a:srgbClr val="000000"/>
                </a:solidFill>
                <a:latin typeface="Arial" panose="020B0604020202020204"/>
                <a:ea typeface="Arial" panose="020B0604020202020204"/>
                <a:cs typeface="Arial" panose="020B0604020202020204"/>
                <a:sym typeface="Arial" panose="020B0604020202020204"/>
              </a:rPr>
              <a:t>ợng bằng cách chuyển</a:t>
            </a:r>
            <a:r>
              <a:rPr lang="vi-VN" altLang="en-US" sz="1800" b="0" i="0" u="none" strike="noStrike" cap="none">
                <a:solidFill>
                  <a:srgbClr val="000000"/>
                </a:solidFill>
                <a:latin typeface="Arial" panose="020B0604020202020204"/>
                <a:ea typeface="Arial" panose="020B0604020202020204"/>
                <a:cs typeface="Arial" panose="020B0604020202020204"/>
                <a:sym typeface="Arial" panose="020B0604020202020204"/>
              </a:rPr>
              <a:t> </a:t>
            </a:r>
            <a:r>
              <a:rPr lang="en-US" altLang="en-US" sz="1800" b="0" i="0" u="none" strike="noStrike" cap="none">
                <a:solidFill>
                  <a:srgbClr val="000000"/>
                </a:solidFill>
                <a:latin typeface="Arial" panose="020B0604020202020204"/>
                <a:ea typeface="Arial" panose="020B0604020202020204"/>
                <a:cs typeface="Arial" panose="020B0604020202020204"/>
                <a:sym typeface="Arial" panose="020B0604020202020204"/>
              </a:rPr>
              <a:t>đ</a:t>
            </a:r>
            <a:r>
              <a:rPr lang="en-US" altLang="en-US" sz="1800" b="0" i="0" u="none" strike="noStrike" cap="none">
                <a:solidFill>
                  <a:srgbClr val="000000"/>
                </a:solidFill>
                <a:latin typeface="Arial" panose="020B0604020202020204"/>
                <a:ea typeface="Arial" panose="020B0604020202020204"/>
                <a:cs typeface="Arial" panose="020B0604020202020204"/>
                <a:sym typeface="Arial" panose="020B0604020202020204"/>
              </a:rPr>
              <a:t>ổi lực tác dụng lên nó thành tín hiệu </a:t>
            </a:r>
            <a:r>
              <a:rPr lang="en-US" altLang="en-US" sz="1800" b="0" i="0" u="none" strike="noStrike" cap="none">
                <a:solidFill>
                  <a:srgbClr val="000000"/>
                </a:solidFill>
                <a:latin typeface="Arial" panose="020B0604020202020204"/>
                <a:ea typeface="Arial" panose="020B0604020202020204"/>
                <a:cs typeface="Arial" panose="020B0604020202020204"/>
                <a:sym typeface="Arial" panose="020B0604020202020204"/>
              </a:rPr>
              <a:t>đ</a:t>
            </a:r>
            <a:r>
              <a:rPr lang="en-US" altLang="en-US" sz="1800" b="0" i="0" u="none" strike="noStrike" cap="none">
                <a:solidFill>
                  <a:srgbClr val="000000"/>
                </a:solidFill>
                <a:latin typeface="Arial" panose="020B0604020202020204"/>
                <a:ea typeface="Arial" panose="020B0604020202020204"/>
                <a:cs typeface="Arial" panose="020B0604020202020204"/>
                <a:sym typeface="Arial" panose="020B0604020202020204"/>
              </a:rPr>
              <a:t>iện. Load cell hiện </a:t>
            </a:r>
            <a:r>
              <a:rPr lang="en-US" altLang="en-US" sz="1800" b="0" i="0" u="none" strike="noStrike" cap="none">
                <a:solidFill>
                  <a:srgbClr val="000000"/>
                </a:solidFill>
                <a:latin typeface="Arial" panose="020B0604020202020204"/>
                <a:ea typeface="Arial" panose="020B0604020202020204"/>
                <a:cs typeface="Arial" panose="020B0604020202020204"/>
                <a:sym typeface="Arial" panose="020B0604020202020204"/>
              </a:rPr>
              <a:t>đ</a:t>
            </a:r>
            <a:r>
              <a:rPr lang="en-US" altLang="en-US" sz="1800" b="0" i="0" u="none" strike="noStrike" cap="none">
                <a:solidFill>
                  <a:srgbClr val="000000"/>
                </a:solidFill>
                <a:latin typeface="Arial" panose="020B0604020202020204"/>
                <a:ea typeface="Arial" panose="020B0604020202020204"/>
                <a:cs typeface="Arial" panose="020B0604020202020204"/>
                <a:sym typeface="Arial" panose="020B0604020202020204"/>
              </a:rPr>
              <a:t>ại th</a:t>
            </a:r>
            <a:r>
              <a:rPr lang="en-US" altLang="en-US" sz="1800" b="0" i="0" u="none" strike="noStrike" cap="none">
                <a:solidFill>
                  <a:srgbClr val="000000"/>
                </a:solidFill>
                <a:latin typeface="Arial" panose="020B0604020202020204"/>
                <a:ea typeface="Arial" panose="020B0604020202020204"/>
                <a:cs typeface="Arial" panose="020B0604020202020204"/>
                <a:sym typeface="Arial" panose="020B0604020202020204"/>
              </a:rPr>
              <a:t>ư</a:t>
            </a:r>
            <a:r>
              <a:rPr lang="en-US" altLang="en-US" sz="1800" b="0" i="0" u="none" strike="noStrike" cap="none">
                <a:solidFill>
                  <a:srgbClr val="000000"/>
                </a:solidFill>
                <a:latin typeface="Arial" panose="020B0604020202020204"/>
                <a:ea typeface="Arial" panose="020B0604020202020204"/>
                <a:cs typeface="Arial" panose="020B0604020202020204"/>
                <a:sym typeface="Arial" panose="020B0604020202020204"/>
              </a:rPr>
              <a:t>ờng hoạt </a:t>
            </a:r>
            <a:r>
              <a:rPr lang="en-US" altLang="en-US" sz="1800" b="0" i="0" u="none" strike="noStrike" cap="none">
                <a:solidFill>
                  <a:srgbClr val="000000"/>
                </a:solidFill>
                <a:latin typeface="Arial" panose="020B0604020202020204"/>
                <a:ea typeface="Arial" panose="020B0604020202020204"/>
                <a:cs typeface="Arial" panose="020B0604020202020204"/>
                <a:sym typeface="Arial" panose="020B0604020202020204"/>
              </a:rPr>
              <a:t>đ</a:t>
            </a:r>
            <a:r>
              <a:rPr lang="en-US" altLang="en-US" sz="1800" b="0" i="0" u="none" strike="noStrike" cap="none">
                <a:solidFill>
                  <a:srgbClr val="000000"/>
                </a:solidFill>
                <a:latin typeface="Arial" panose="020B0604020202020204"/>
                <a:ea typeface="Arial" panose="020B0604020202020204"/>
                <a:cs typeface="Arial" panose="020B0604020202020204"/>
                <a:sym typeface="Arial" panose="020B0604020202020204"/>
              </a:rPr>
              <a:t>ộng</a:t>
            </a:r>
            <a:r>
              <a:rPr lang="vi-VN" altLang="en-US" sz="1800" b="0" i="0" u="none" strike="noStrike" cap="none">
                <a:solidFill>
                  <a:srgbClr val="000000"/>
                </a:solidFill>
                <a:latin typeface="Arial" panose="020B0604020202020204"/>
                <a:ea typeface="Arial" panose="020B0604020202020204"/>
                <a:cs typeface="Arial" panose="020B0604020202020204"/>
                <a:sym typeface="Arial" panose="020B0604020202020204"/>
              </a:rPr>
              <a:t> </a:t>
            </a:r>
            <a:r>
              <a:rPr lang="en-US" altLang="en-US" sz="1800" b="0" i="0" u="none" strike="noStrike" cap="none">
                <a:solidFill>
                  <a:srgbClr val="000000"/>
                </a:solidFill>
                <a:latin typeface="Arial" panose="020B0604020202020204"/>
                <a:ea typeface="Arial" panose="020B0604020202020204"/>
                <a:cs typeface="Arial" panose="020B0604020202020204"/>
                <a:sym typeface="Arial" panose="020B0604020202020204"/>
              </a:rPr>
              <a:t>dựa trên các strain gauge </a:t>
            </a:r>
            <a:r>
              <a:rPr lang="en-US" altLang="en-US" sz="1800" b="0" i="0" u="none" strike="noStrike" cap="none">
                <a:solidFill>
                  <a:srgbClr val="000000"/>
                </a:solidFill>
                <a:latin typeface="Arial" panose="020B0604020202020204"/>
                <a:ea typeface="Arial" panose="020B0604020202020204"/>
                <a:cs typeface="Arial" panose="020B0604020202020204"/>
                <a:sym typeface="Arial" panose="020B0604020202020204"/>
              </a:rPr>
              <a:t>đư</a:t>
            </a:r>
            <a:r>
              <a:rPr lang="en-US" altLang="en-US" sz="1800" b="0" i="0" u="none" strike="noStrike" cap="none">
                <a:solidFill>
                  <a:srgbClr val="000000"/>
                </a:solidFill>
                <a:latin typeface="Arial" panose="020B0604020202020204"/>
                <a:ea typeface="Arial" panose="020B0604020202020204"/>
                <a:cs typeface="Arial" panose="020B0604020202020204"/>
                <a:sym typeface="Arial" panose="020B0604020202020204"/>
              </a:rPr>
              <a:t>ợc dán lên một cấu trúc kim loại </a:t>
            </a:r>
            <a:r>
              <a:rPr lang="en-US" altLang="en-US" sz="1800" b="0" i="0" u="none" strike="noStrike" cap="none">
                <a:solidFill>
                  <a:srgbClr val="000000"/>
                </a:solidFill>
                <a:latin typeface="Arial" panose="020B0604020202020204"/>
                <a:ea typeface="Arial" panose="020B0604020202020204"/>
                <a:cs typeface="Arial" panose="020B0604020202020204"/>
                <a:sym typeface="Arial" panose="020B0604020202020204"/>
              </a:rPr>
              <a:t>đ</a:t>
            </a:r>
            <a:r>
              <a:rPr lang="en-US" altLang="en-US" sz="1800" b="0" i="0" u="none" strike="noStrike" cap="none">
                <a:solidFill>
                  <a:srgbClr val="000000"/>
                </a:solidFill>
                <a:latin typeface="Arial" panose="020B0604020202020204"/>
                <a:ea typeface="Arial" panose="020B0604020202020204"/>
                <a:cs typeface="Arial" panose="020B0604020202020204"/>
                <a:sym typeface="Arial" panose="020B0604020202020204"/>
              </a:rPr>
              <a:t>àn hồi. Khi có lực</a:t>
            </a:r>
            <a:r>
              <a:rPr lang="vi-VN" altLang="en-US" sz="1800" b="0" i="0" u="none" strike="noStrike" cap="none">
                <a:solidFill>
                  <a:srgbClr val="000000"/>
                </a:solidFill>
                <a:latin typeface="Arial" panose="020B0604020202020204"/>
                <a:ea typeface="Arial" panose="020B0604020202020204"/>
                <a:cs typeface="Arial" panose="020B0604020202020204"/>
                <a:sym typeface="Arial" panose="020B0604020202020204"/>
              </a:rPr>
              <a:t> </a:t>
            </a:r>
            <a:r>
              <a:rPr lang="en-US" altLang="en-US" sz="1800" b="0" i="0" u="none" strike="noStrike" cap="none">
                <a:solidFill>
                  <a:srgbClr val="000000"/>
                </a:solidFill>
                <a:latin typeface="Arial" panose="020B0604020202020204"/>
                <a:ea typeface="Arial" panose="020B0604020202020204"/>
                <a:cs typeface="Arial" panose="020B0604020202020204"/>
                <a:sym typeface="Arial" panose="020B0604020202020204"/>
              </a:rPr>
              <a:t>tác </a:t>
            </a:r>
            <a:r>
              <a:rPr lang="en-US" altLang="en-US" sz="1800" b="0" i="0" u="none" strike="noStrike" cap="none">
                <a:solidFill>
                  <a:srgbClr val="000000"/>
                </a:solidFill>
                <a:latin typeface="Arial" panose="020B0604020202020204"/>
                <a:ea typeface="Arial" panose="020B0604020202020204"/>
                <a:cs typeface="Arial" panose="020B0604020202020204"/>
                <a:sym typeface="Arial" panose="020B0604020202020204"/>
              </a:rPr>
              <a:t>đ</a:t>
            </a:r>
            <a:r>
              <a:rPr lang="en-US" altLang="en-US" sz="1800" b="0" i="0" u="none" strike="noStrike" cap="none">
                <a:solidFill>
                  <a:srgbClr val="000000"/>
                </a:solidFill>
                <a:latin typeface="Arial" panose="020B0604020202020204"/>
                <a:ea typeface="Arial" panose="020B0604020202020204"/>
                <a:cs typeface="Arial" panose="020B0604020202020204"/>
                <a:sym typeface="Arial" panose="020B0604020202020204"/>
              </a:rPr>
              <a:t>ộng, cấu trúc này bị biến dạng rất nhỏ, làm thay </a:t>
            </a:r>
            <a:r>
              <a:rPr lang="en-US" altLang="en-US" sz="1800" b="0" i="0" u="none" strike="noStrike" cap="none">
                <a:solidFill>
                  <a:srgbClr val="000000"/>
                </a:solidFill>
                <a:latin typeface="Arial" panose="020B0604020202020204"/>
                <a:ea typeface="Arial" panose="020B0604020202020204"/>
                <a:cs typeface="Arial" panose="020B0604020202020204"/>
                <a:sym typeface="Arial" panose="020B0604020202020204"/>
              </a:rPr>
              <a:t>đ</a:t>
            </a:r>
            <a:r>
              <a:rPr lang="en-US" altLang="en-US" sz="1800" b="0" i="0" u="none" strike="noStrike" cap="none">
                <a:solidFill>
                  <a:srgbClr val="000000"/>
                </a:solidFill>
                <a:latin typeface="Arial" panose="020B0604020202020204"/>
                <a:ea typeface="Arial" panose="020B0604020202020204"/>
                <a:cs typeface="Arial" panose="020B0604020202020204"/>
                <a:sym typeface="Arial" panose="020B0604020202020204"/>
              </a:rPr>
              <a:t>ổi </a:t>
            </a:r>
            <a:r>
              <a:rPr lang="en-US" altLang="en-US" sz="1800" b="0" i="0" u="none" strike="noStrike" cap="none">
                <a:solidFill>
                  <a:srgbClr val="000000"/>
                </a:solidFill>
                <a:latin typeface="Arial" panose="020B0604020202020204"/>
                <a:ea typeface="Arial" panose="020B0604020202020204"/>
                <a:cs typeface="Arial" panose="020B0604020202020204"/>
                <a:sym typeface="Arial" panose="020B0604020202020204"/>
              </a:rPr>
              <a:t>đ</a:t>
            </a:r>
            <a:r>
              <a:rPr lang="en-US" altLang="en-US" sz="1800" b="0" i="0" u="none" strike="noStrike" cap="none">
                <a:solidFill>
                  <a:srgbClr val="000000"/>
                </a:solidFill>
                <a:latin typeface="Arial" panose="020B0604020202020204"/>
                <a:ea typeface="Arial" panose="020B0604020202020204"/>
                <a:cs typeface="Arial" panose="020B0604020202020204"/>
                <a:sym typeface="Arial" panose="020B0604020202020204"/>
              </a:rPr>
              <a:t>iện trở của các strain</a:t>
            </a:r>
            <a:r>
              <a:rPr lang="vi-VN" altLang="en-US" sz="1800" b="0" i="0" u="none" strike="noStrike" cap="none">
                <a:solidFill>
                  <a:srgbClr val="000000"/>
                </a:solidFill>
                <a:latin typeface="Arial" panose="020B0604020202020204"/>
                <a:ea typeface="Arial" panose="020B0604020202020204"/>
                <a:cs typeface="Arial" panose="020B0604020202020204"/>
                <a:sym typeface="Arial" panose="020B0604020202020204"/>
              </a:rPr>
              <a:t> </a:t>
            </a:r>
            <a:r>
              <a:rPr lang="en-US" altLang="en-US" sz="1800" b="0" i="0" u="none" strike="noStrike" cap="none">
                <a:solidFill>
                  <a:srgbClr val="000000"/>
                </a:solidFill>
                <a:latin typeface="Arial" panose="020B0604020202020204"/>
                <a:ea typeface="Arial" panose="020B0604020202020204"/>
                <a:cs typeface="Arial" panose="020B0604020202020204"/>
                <a:sym typeface="Arial" panose="020B0604020202020204"/>
              </a:rPr>
              <a:t>gauge</a:t>
            </a:r>
            <a:endParaRPr lang="en-US" altLang="en-US" sz="18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4" name="Text Box 3"/>
          <p:cNvSpPr txBox="1"/>
          <p:nvPr/>
        </p:nvSpPr>
        <p:spPr>
          <a:xfrm>
            <a:off x="-256540" y="6433185"/>
            <a:ext cx="9400540" cy="982980"/>
          </a:xfrm>
          <a:prstGeom prst="rect">
            <a:avLst/>
          </a:prstGeom>
          <a:solidFill>
            <a:schemeClr val="bg1"/>
          </a:solidFill>
        </p:spPr>
        <p:txBody>
          <a:bodyPr wrap="square" rtlCol="0">
            <a:noAutofit/>
          </a:bodyPr>
          <a:p>
            <a:endParaRPr lang="en-US">
              <a:solidFill>
                <a:schemeClr val="bg1"/>
              </a:solidFill>
            </a:endParaRPr>
          </a:p>
        </p:txBody>
      </p:sp>
      <p:pic>
        <p:nvPicPr>
          <p:cNvPr id="3" name="Picture 2"/>
          <p:cNvPicPr>
            <a:picLocks noChangeAspect="1"/>
          </p:cNvPicPr>
          <p:nvPr/>
        </p:nvPicPr>
        <p:blipFill>
          <a:blip r:embed="rId1"/>
          <a:stretch>
            <a:fillRect/>
          </a:stretch>
        </p:blipFill>
        <p:spPr>
          <a:xfrm>
            <a:off x="758190" y="4052570"/>
            <a:ext cx="2231390" cy="2157095"/>
          </a:xfrm>
          <a:prstGeom prst="rect">
            <a:avLst/>
          </a:prstGeom>
        </p:spPr>
      </p:pic>
      <p:pic>
        <p:nvPicPr>
          <p:cNvPr id="5" name="Picture 4"/>
          <p:cNvPicPr>
            <a:picLocks noChangeAspect="1"/>
          </p:cNvPicPr>
          <p:nvPr/>
        </p:nvPicPr>
        <p:blipFill>
          <a:blip r:embed="rId2"/>
          <a:stretch>
            <a:fillRect/>
          </a:stretch>
        </p:blipFill>
        <p:spPr>
          <a:xfrm>
            <a:off x="3145790" y="3841750"/>
            <a:ext cx="5357495" cy="256222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85" name="Shape 185"/>
        <p:cNvGrpSpPr/>
        <p:nvPr/>
      </p:nvGrpSpPr>
      <p:grpSpPr>
        <a:xfrm>
          <a:off x="0" y="0"/>
          <a:ext cx="0" cy="0"/>
          <a:chOff x="0" y="0"/>
          <a:chExt cx="0" cy="0"/>
        </a:xfrm>
      </p:grpSpPr>
      <p:sp>
        <p:nvSpPr>
          <p:cNvPr id="186" name="Google Shape;186;p3"/>
          <p:cNvSpPr txBox="1"/>
          <p:nvPr>
            <p:ph type="title"/>
          </p:nvPr>
        </p:nvSpPr>
        <p:spPr>
          <a:xfrm>
            <a:off x="893762" y="288925"/>
            <a:ext cx="6573837" cy="674687"/>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100000"/>
              </a:lnSpc>
              <a:spcBef>
                <a:spcPts val="0"/>
              </a:spcBef>
              <a:spcAft>
                <a:spcPts val="0"/>
              </a:spcAft>
              <a:buClr>
                <a:srgbClr val="3376C7"/>
              </a:buClr>
              <a:buSzPts val="4000"/>
              <a:buFont typeface="Arial" panose="020B0604020202020204"/>
              <a:buNone/>
            </a:pPr>
            <a:r>
              <a:rPr lang="en-US" sz="4000" b="1" i="0" u="none">
                <a:solidFill>
                  <a:srgbClr val="3376C7"/>
                </a:solidFill>
                <a:latin typeface="Arial" panose="020B0604020202020204"/>
                <a:ea typeface="Arial" panose="020B0604020202020204"/>
                <a:cs typeface="Arial" panose="020B0604020202020204"/>
                <a:sym typeface="Arial" panose="020B0604020202020204"/>
              </a:rPr>
              <a:t>1. </a:t>
            </a:r>
            <a:r>
              <a:rPr lang="vi-VN" altLang="en-US" sz="4000" b="1" i="0" u="none">
                <a:solidFill>
                  <a:srgbClr val="3376C7"/>
                </a:solidFill>
                <a:latin typeface="Arial" panose="020B0604020202020204"/>
                <a:ea typeface="Arial" panose="020B0604020202020204"/>
                <a:cs typeface="Arial" panose="020B0604020202020204"/>
                <a:sym typeface="Arial" panose="020B0604020202020204"/>
              </a:rPr>
              <a:t>Tổng quan lý </a:t>
            </a:r>
            <a:r>
              <a:rPr lang="vi-VN" altLang="en-US" sz="4000" b="1" i="0" u="none">
                <a:solidFill>
                  <a:srgbClr val="3376C7"/>
                </a:solidFill>
                <a:latin typeface="Arial" panose="020B0604020202020204"/>
                <a:ea typeface="Arial" panose="020B0604020202020204"/>
                <a:cs typeface="Arial" panose="020B0604020202020204"/>
                <a:sym typeface="Arial" panose="020B0604020202020204"/>
              </a:rPr>
              <a:t>thuyết</a:t>
            </a:r>
            <a:endParaRPr lang="vi-VN" altLang="en-US" sz="4000" b="1" i="0" u="none">
              <a:solidFill>
                <a:srgbClr val="3376C7"/>
              </a:solidFill>
              <a:latin typeface="Arial" panose="020B0604020202020204"/>
              <a:ea typeface="Arial" panose="020B0604020202020204"/>
              <a:cs typeface="Arial" panose="020B0604020202020204"/>
              <a:sym typeface="Arial" panose="020B0604020202020204"/>
            </a:endParaRPr>
          </a:p>
        </p:txBody>
      </p:sp>
      <p:sp>
        <p:nvSpPr>
          <p:cNvPr id="187" name="Google Shape;187;p3"/>
          <p:cNvSpPr txBox="1"/>
          <p:nvPr/>
        </p:nvSpPr>
        <p:spPr>
          <a:xfrm>
            <a:off x="7010400" y="6492875"/>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Arial" panose="020B0604020202020204"/>
              <a:buNone/>
            </a:pPr>
            <a:fld id="{00000000-1234-1234-1234-123412341234}" type="slidenum">
              <a:rPr lang="en-US" sz="1200" b="0" i="0" u="none" strike="noStrike" cap="none">
                <a:solidFill>
                  <a:srgbClr val="898989"/>
                </a:solidFill>
                <a:latin typeface="Arial" panose="020B0604020202020204"/>
                <a:ea typeface="Arial" panose="020B0604020202020204"/>
                <a:cs typeface="Arial" panose="020B0604020202020204"/>
                <a:sym typeface="Arial" panose="020B0604020202020204"/>
              </a:rPr>
            </a:fld>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88" name="Google Shape;188;p3"/>
          <p:cNvSpPr txBox="1"/>
          <p:nvPr/>
        </p:nvSpPr>
        <p:spPr>
          <a:xfrm>
            <a:off x="519430" y="1346835"/>
            <a:ext cx="7848600" cy="9518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2400"/>
              <a:buFont typeface="Arial" panose="020B0604020202020204"/>
              <a:buNone/>
            </a:pPr>
            <a:r>
              <a:rPr lang="vi-VN" altLang="en-US" sz="2000" b="1" i="0" u="none" strike="noStrike" cap="none">
                <a:solidFill>
                  <a:srgbClr val="000000"/>
                </a:solidFill>
                <a:latin typeface="Arial" panose="020B0604020202020204"/>
                <a:ea typeface="Arial" panose="020B0604020202020204"/>
                <a:cs typeface="Arial" panose="020B0604020202020204"/>
                <a:sym typeface="Arial" panose="020B0604020202020204"/>
              </a:rPr>
              <a:t>Lựa chọn </a:t>
            </a:r>
            <a:r>
              <a:rPr lang="vi-VN" altLang="en-US" sz="2000" b="1" i="0" u="none" strike="noStrike" cap="none">
                <a:solidFill>
                  <a:srgbClr val="000000"/>
                </a:solidFill>
                <a:latin typeface="Arial" panose="020B0604020202020204"/>
                <a:ea typeface="Arial" panose="020B0604020202020204"/>
                <a:cs typeface="Arial" panose="020B0604020202020204"/>
                <a:sym typeface="Arial" panose="020B0604020202020204"/>
              </a:rPr>
              <a:t>loadcell</a:t>
            </a:r>
            <a:endParaRPr lang="vi-VN" altLang="en-US" sz="2000" b="1"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chemeClr val="dk1"/>
              </a:buClr>
              <a:buSzPts val="2400"/>
              <a:buFont typeface="Arial" panose="020B0604020202020204"/>
              <a:buNone/>
            </a:pPr>
            <a:endParaRPr lang="en-US" altLang="en-US" sz="18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just" rtl="0">
              <a:lnSpc>
                <a:spcPct val="100000"/>
              </a:lnSpc>
              <a:spcBef>
                <a:spcPts val="0"/>
              </a:spcBef>
              <a:spcAft>
                <a:spcPts val="0"/>
              </a:spcAft>
              <a:buClr>
                <a:schemeClr val="dk1"/>
              </a:buClr>
              <a:buSzPts val="2400"/>
              <a:buFont typeface="Arial" panose="020B0604020202020204"/>
              <a:buNone/>
            </a:pPr>
            <a:endParaRPr lang="en-US" altLang="en-US" sz="18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4" name="Text Box 3"/>
          <p:cNvSpPr txBox="1"/>
          <p:nvPr/>
        </p:nvSpPr>
        <p:spPr>
          <a:xfrm>
            <a:off x="-256540" y="6433185"/>
            <a:ext cx="9400540" cy="982980"/>
          </a:xfrm>
          <a:prstGeom prst="rect">
            <a:avLst/>
          </a:prstGeom>
          <a:solidFill>
            <a:schemeClr val="bg1"/>
          </a:solidFill>
        </p:spPr>
        <p:txBody>
          <a:bodyPr wrap="square" rtlCol="0">
            <a:noAutofit/>
          </a:bodyPr>
          <a:p>
            <a:endParaRPr lang="en-US">
              <a:solidFill>
                <a:schemeClr val="bg1"/>
              </a:solidFill>
            </a:endParaRPr>
          </a:p>
        </p:txBody>
      </p:sp>
      <p:pic>
        <p:nvPicPr>
          <p:cNvPr id="2" name="Picture 1"/>
          <p:cNvPicPr>
            <a:picLocks noChangeAspect="1"/>
          </p:cNvPicPr>
          <p:nvPr/>
        </p:nvPicPr>
        <p:blipFill>
          <a:blip r:embed="rId1"/>
          <a:stretch>
            <a:fillRect/>
          </a:stretch>
        </p:blipFill>
        <p:spPr>
          <a:xfrm>
            <a:off x="2249805" y="1779905"/>
            <a:ext cx="4408170" cy="465328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85" name="Shape 185"/>
        <p:cNvGrpSpPr/>
        <p:nvPr/>
      </p:nvGrpSpPr>
      <p:grpSpPr>
        <a:xfrm>
          <a:off x="0" y="0"/>
          <a:ext cx="0" cy="0"/>
          <a:chOff x="0" y="0"/>
          <a:chExt cx="0" cy="0"/>
        </a:xfrm>
      </p:grpSpPr>
      <p:sp>
        <p:nvSpPr>
          <p:cNvPr id="186" name="Google Shape;186;p3"/>
          <p:cNvSpPr txBox="1"/>
          <p:nvPr>
            <p:ph type="title"/>
          </p:nvPr>
        </p:nvSpPr>
        <p:spPr>
          <a:xfrm>
            <a:off x="893762" y="288925"/>
            <a:ext cx="6573837" cy="674687"/>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100000"/>
              </a:lnSpc>
              <a:spcBef>
                <a:spcPts val="0"/>
              </a:spcBef>
              <a:spcAft>
                <a:spcPts val="0"/>
              </a:spcAft>
              <a:buClr>
                <a:srgbClr val="3376C7"/>
              </a:buClr>
              <a:buSzPts val="4000"/>
              <a:buFont typeface="Arial" panose="020B0604020202020204"/>
              <a:buNone/>
            </a:pPr>
            <a:r>
              <a:rPr lang="en-US" sz="4000" b="1" i="0" u="none">
                <a:solidFill>
                  <a:srgbClr val="3376C7"/>
                </a:solidFill>
                <a:latin typeface="Arial" panose="020B0604020202020204"/>
                <a:ea typeface="Arial" panose="020B0604020202020204"/>
                <a:cs typeface="Arial" panose="020B0604020202020204"/>
                <a:sym typeface="Arial" panose="020B0604020202020204"/>
              </a:rPr>
              <a:t>1. </a:t>
            </a:r>
            <a:r>
              <a:rPr lang="vi-VN" altLang="en-US" sz="4000" b="1" i="0" u="none">
                <a:solidFill>
                  <a:srgbClr val="3376C7"/>
                </a:solidFill>
                <a:latin typeface="Arial" panose="020B0604020202020204"/>
                <a:ea typeface="Arial" panose="020B0604020202020204"/>
                <a:cs typeface="Arial" panose="020B0604020202020204"/>
                <a:sym typeface="Arial" panose="020B0604020202020204"/>
              </a:rPr>
              <a:t>Tổng quan lý </a:t>
            </a:r>
            <a:r>
              <a:rPr lang="vi-VN" altLang="en-US" sz="4000" b="1" i="0" u="none">
                <a:solidFill>
                  <a:srgbClr val="3376C7"/>
                </a:solidFill>
                <a:latin typeface="Arial" panose="020B0604020202020204"/>
                <a:ea typeface="Arial" panose="020B0604020202020204"/>
                <a:cs typeface="Arial" panose="020B0604020202020204"/>
                <a:sym typeface="Arial" panose="020B0604020202020204"/>
              </a:rPr>
              <a:t>thuyết</a:t>
            </a:r>
            <a:endParaRPr lang="vi-VN" altLang="en-US" sz="4000" b="1" i="0" u="none">
              <a:solidFill>
                <a:srgbClr val="3376C7"/>
              </a:solidFill>
              <a:latin typeface="Arial" panose="020B0604020202020204"/>
              <a:ea typeface="Arial" panose="020B0604020202020204"/>
              <a:cs typeface="Arial" panose="020B0604020202020204"/>
              <a:sym typeface="Arial" panose="020B0604020202020204"/>
            </a:endParaRPr>
          </a:p>
        </p:txBody>
      </p:sp>
      <p:sp>
        <p:nvSpPr>
          <p:cNvPr id="187" name="Google Shape;187;p3"/>
          <p:cNvSpPr txBox="1"/>
          <p:nvPr/>
        </p:nvSpPr>
        <p:spPr>
          <a:xfrm>
            <a:off x="7010400" y="6492875"/>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Arial" panose="020B0604020202020204"/>
              <a:buNone/>
            </a:pPr>
            <a:fld id="{00000000-1234-1234-1234-123412341234}" type="slidenum">
              <a:rPr lang="en-US" sz="1200" b="0" i="0" u="none" strike="noStrike" cap="none">
                <a:solidFill>
                  <a:srgbClr val="898989"/>
                </a:solidFill>
                <a:latin typeface="Arial" panose="020B0604020202020204"/>
                <a:ea typeface="Arial" panose="020B0604020202020204"/>
                <a:cs typeface="Arial" panose="020B0604020202020204"/>
                <a:sym typeface="Arial" panose="020B0604020202020204"/>
              </a:rPr>
            </a:fld>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88" name="Google Shape;188;p3"/>
          <p:cNvSpPr txBox="1"/>
          <p:nvPr/>
        </p:nvSpPr>
        <p:spPr>
          <a:xfrm>
            <a:off x="519430" y="1346835"/>
            <a:ext cx="7848600" cy="23672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2400"/>
              <a:buFont typeface="Arial" panose="020B0604020202020204"/>
              <a:buNone/>
            </a:pPr>
            <a:r>
              <a:rPr lang="vi-VN" altLang="en-US" sz="2000" b="1" i="0" u="none" strike="noStrike" cap="none">
                <a:solidFill>
                  <a:srgbClr val="000000"/>
                </a:solidFill>
                <a:latin typeface="Arial" panose="020B0604020202020204"/>
                <a:ea typeface="Arial" panose="020B0604020202020204"/>
                <a:cs typeface="Arial" panose="020B0604020202020204"/>
                <a:sym typeface="Arial" panose="020B0604020202020204"/>
              </a:rPr>
              <a:t>Lựa chọn </a:t>
            </a:r>
            <a:r>
              <a:rPr lang="vi-VN" altLang="en-US" sz="2000" b="1" i="0" u="none" strike="noStrike" cap="none">
                <a:solidFill>
                  <a:srgbClr val="000000"/>
                </a:solidFill>
                <a:latin typeface="Arial" panose="020B0604020202020204"/>
                <a:ea typeface="Arial" panose="020B0604020202020204"/>
                <a:cs typeface="Arial" panose="020B0604020202020204"/>
                <a:sym typeface="Arial" panose="020B0604020202020204"/>
              </a:rPr>
              <a:t>OPAMP</a:t>
            </a:r>
            <a:endParaRPr lang="vi-VN" altLang="en-US" sz="2000" b="1"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chemeClr val="dk1"/>
              </a:buClr>
              <a:buSzPts val="2400"/>
              <a:buFont typeface="Arial" panose="020B0604020202020204"/>
              <a:buNone/>
            </a:pPr>
            <a:endParaRPr lang="vi-VN" altLang="en-US" sz="2000" b="1"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just" rtl="0">
              <a:lnSpc>
                <a:spcPct val="100000"/>
              </a:lnSpc>
              <a:spcBef>
                <a:spcPts val="0"/>
              </a:spcBef>
              <a:spcAft>
                <a:spcPts val="0"/>
              </a:spcAft>
              <a:buClr>
                <a:schemeClr val="dk1"/>
              </a:buClr>
              <a:buSzPts val="2400"/>
              <a:buFont typeface="Arial" panose="020B0604020202020204"/>
              <a:buNone/>
            </a:pP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Vì ng</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õ</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 ra vi sai với </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đ</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iện áp 5mV rất nhỏ và có thể bị ảnh h</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ư</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ởng từ các giá</a:t>
            </a:r>
            <a:r>
              <a:rPr lang="vi-VN"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 </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trị không l</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ý</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 t</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ư</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ởng của OPAMP và làm sai số. Do </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đ</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ó, nhóm sẽ khuếch </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đ</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ại </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đ</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iện</a:t>
            </a:r>
            <a:r>
              <a:rPr lang="vi-VN"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 </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áp lên 5V </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đ</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ể hạn chế ảnh h</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ư</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ởng từ những giá trị không l</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ý</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 t</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ư</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ởng </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đ</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ó và giúp dễ</a:t>
            </a:r>
            <a:r>
              <a:rPr lang="vi-VN"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 </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dàng </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đ</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o l</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ư</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ờng hơn.</a:t>
            </a:r>
            <a:r>
              <a:rPr lang="vi-VN"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 </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Từ </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đ</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ó, nhóm lựa chọn bộ khuếch </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đ</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ại dụng cụ (Instrumentation</a:t>
            </a:r>
            <a:r>
              <a:rPr lang="vi-VN"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 </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Amplifier) INA333 </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đ</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ể khuếch </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đ</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ại vi sai từ ng</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õ</a:t>
            </a:r>
            <a:r>
              <a:rPr lang="en-US" altLang="en-US" sz="1800" i="0" u="none" strike="noStrike" cap="none">
                <a:solidFill>
                  <a:srgbClr val="000000"/>
                </a:solidFill>
                <a:latin typeface="Arial" panose="020B0604020202020204"/>
                <a:ea typeface="Arial" panose="020B0604020202020204"/>
                <a:cs typeface="Arial" panose="020B0604020202020204"/>
                <a:sym typeface="Arial" panose="020B0604020202020204"/>
              </a:rPr>
              <a:t> ra của load cell.</a:t>
            </a:r>
            <a:endParaRPr lang="en-US" altLang="en-US" sz="18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4" name="Text Box 3"/>
          <p:cNvSpPr txBox="1"/>
          <p:nvPr/>
        </p:nvSpPr>
        <p:spPr>
          <a:xfrm>
            <a:off x="-256540" y="6433185"/>
            <a:ext cx="9400540" cy="982980"/>
          </a:xfrm>
          <a:prstGeom prst="rect">
            <a:avLst/>
          </a:prstGeom>
          <a:solidFill>
            <a:schemeClr val="bg1"/>
          </a:solidFill>
        </p:spPr>
        <p:txBody>
          <a:bodyPr wrap="square" rtlCol="0">
            <a:noAutofit/>
          </a:bodyPr>
          <a:p>
            <a:endParaRPr lang="en-US">
              <a:solidFill>
                <a:schemeClr val="bg1"/>
              </a:solidFill>
            </a:endParaRPr>
          </a:p>
        </p:txBody>
      </p:sp>
      <p:pic>
        <p:nvPicPr>
          <p:cNvPr id="2" name="Picture 1"/>
          <p:cNvPicPr>
            <a:picLocks noChangeAspect="1"/>
          </p:cNvPicPr>
          <p:nvPr/>
        </p:nvPicPr>
        <p:blipFill>
          <a:blip r:embed="rId1"/>
          <a:stretch>
            <a:fillRect/>
          </a:stretch>
        </p:blipFill>
        <p:spPr>
          <a:xfrm>
            <a:off x="2428240" y="3714115"/>
            <a:ext cx="4287520" cy="286575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85" name="Shape 185"/>
        <p:cNvGrpSpPr/>
        <p:nvPr/>
      </p:nvGrpSpPr>
      <p:grpSpPr>
        <a:xfrm>
          <a:off x="0" y="0"/>
          <a:ext cx="0" cy="0"/>
          <a:chOff x="0" y="0"/>
          <a:chExt cx="0" cy="0"/>
        </a:xfrm>
      </p:grpSpPr>
      <p:sp>
        <p:nvSpPr>
          <p:cNvPr id="186" name="Google Shape;186;p3"/>
          <p:cNvSpPr txBox="1"/>
          <p:nvPr>
            <p:ph type="title"/>
          </p:nvPr>
        </p:nvSpPr>
        <p:spPr>
          <a:xfrm>
            <a:off x="893762" y="288925"/>
            <a:ext cx="6573837" cy="674687"/>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100000"/>
              </a:lnSpc>
              <a:spcBef>
                <a:spcPts val="0"/>
              </a:spcBef>
              <a:spcAft>
                <a:spcPts val="0"/>
              </a:spcAft>
              <a:buClr>
                <a:srgbClr val="3376C7"/>
              </a:buClr>
              <a:buSzPts val="4000"/>
              <a:buFont typeface="Arial" panose="020B0604020202020204"/>
              <a:buNone/>
            </a:pPr>
            <a:r>
              <a:rPr lang="en-US" sz="4000" b="1" i="0" u="none">
                <a:solidFill>
                  <a:srgbClr val="3376C7"/>
                </a:solidFill>
                <a:latin typeface="Arial" panose="020B0604020202020204"/>
                <a:ea typeface="Arial" panose="020B0604020202020204"/>
                <a:cs typeface="Arial" panose="020B0604020202020204"/>
                <a:sym typeface="Arial" panose="020B0604020202020204"/>
              </a:rPr>
              <a:t>1. </a:t>
            </a:r>
            <a:r>
              <a:rPr lang="vi-VN" altLang="en-US" sz="4000" b="1" i="0" u="none">
                <a:solidFill>
                  <a:srgbClr val="3376C7"/>
                </a:solidFill>
                <a:latin typeface="Arial" panose="020B0604020202020204"/>
                <a:ea typeface="Arial" panose="020B0604020202020204"/>
                <a:cs typeface="Arial" panose="020B0604020202020204"/>
                <a:sym typeface="Arial" panose="020B0604020202020204"/>
              </a:rPr>
              <a:t>Tổng quan lý </a:t>
            </a:r>
            <a:r>
              <a:rPr lang="vi-VN" altLang="en-US" sz="4000" b="1" i="0" u="none">
                <a:solidFill>
                  <a:srgbClr val="3376C7"/>
                </a:solidFill>
                <a:latin typeface="Arial" panose="020B0604020202020204"/>
                <a:ea typeface="Arial" panose="020B0604020202020204"/>
                <a:cs typeface="Arial" panose="020B0604020202020204"/>
                <a:sym typeface="Arial" panose="020B0604020202020204"/>
              </a:rPr>
              <a:t>thuyết</a:t>
            </a:r>
            <a:endParaRPr lang="vi-VN" altLang="en-US" sz="4000" b="1" i="0" u="none">
              <a:solidFill>
                <a:srgbClr val="3376C7"/>
              </a:solidFill>
              <a:latin typeface="Arial" panose="020B0604020202020204"/>
              <a:ea typeface="Arial" panose="020B0604020202020204"/>
              <a:cs typeface="Arial" panose="020B0604020202020204"/>
              <a:sym typeface="Arial" panose="020B0604020202020204"/>
            </a:endParaRPr>
          </a:p>
        </p:txBody>
      </p:sp>
      <p:sp>
        <p:nvSpPr>
          <p:cNvPr id="187" name="Google Shape;187;p3"/>
          <p:cNvSpPr txBox="1"/>
          <p:nvPr/>
        </p:nvSpPr>
        <p:spPr>
          <a:xfrm>
            <a:off x="7010400" y="6492875"/>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Arial" panose="020B0604020202020204"/>
              <a:buNone/>
            </a:pPr>
            <a:fld id="{00000000-1234-1234-1234-123412341234}" type="slidenum">
              <a:rPr lang="en-US" sz="1200" b="0" i="0" u="none" strike="noStrike" cap="none">
                <a:solidFill>
                  <a:srgbClr val="898989"/>
                </a:solidFill>
                <a:latin typeface="Arial" panose="020B0604020202020204"/>
                <a:ea typeface="Arial" panose="020B0604020202020204"/>
                <a:cs typeface="Arial" panose="020B0604020202020204"/>
                <a:sym typeface="Arial" panose="020B0604020202020204"/>
              </a:rPr>
            </a:fld>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88" name="Google Shape;188;p3"/>
          <p:cNvSpPr txBox="1"/>
          <p:nvPr/>
        </p:nvSpPr>
        <p:spPr>
          <a:xfrm>
            <a:off x="519430" y="1346835"/>
            <a:ext cx="7848600" cy="125920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2400"/>
              <a:buFont typeface="Arial" panose="020B0604020202020204"/>
              <a:buNone/>
            </a:pPr>
            <a:r>
              <a:rPr lang="vi-VN" altLang="en-US" sz="2000" b="1" i="0" u="none" strike="noStrike" cap="none">
                <a:solidFill>
                  <a:srgbClr val="000000"/>
                </a:solidFill>
                <a:latin typeface="Arial" panose="020B0604020202020204"/>
                <a:ea typeface="Arial" panose="020B0604020202020204"/>
                <a:cs typeface="Arial" panose="020B0604020202020204"/>
                <a:sym typeface="Arial" panose="020B0604020202020204"/>
              </a:rPr>
              <a:t>Lựa chọn </a:t>
            </a:r>
            <a:r>
              <a:rPr lang="vi-VN" altLang="en-US" sz="2000" b="1" i="0" u="none" strike="noStrike" cap="none">
                <a:solidFill>
                  <a:srgbClr val="000000"/>
                </a:solidFill>
                <a:latin typeface="Arial" panose="020B0604020202020204"/>
                <a:ea typeface="Arial" panose="020B0604020202020204"/>
                <a:cs typeface="Arial" panose="020B0604020202020204"/>
                <a:sym typeface="Arial" panose="020B0604020202020204"/>
              </a:rPr>
              <a:t>OPAMP</a:t>
            </a:r>
            <a:endParaRPr lang="vi-VN" altLang="en-US" sz="2000" b="1"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chemeClr val="dk1"/>
              </a:buClr>
              <a:buSzPts val="2400"/>
              <a:buFont typeface="Arial" panose="020B0604020202020204"/>
              <a:buNone/>
            </a:pPr>
            <a:endParaRPr lang="vi-VN" altLang="en-US" sz="2000" b="1"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just" rtl="0">
              <a:lnSpc>
                <a:spcPct val="100000"/>
              </a:lnSpc>
              <a:spcBef>
                <a:spcPts val="0"/>
              </a:spcBef>
              <a:spcAft>
                <a:spcPts val="0"/>
              </a:spcAft>
              <a:buClr>
                <a:schemeClr val="dk1"/>
              </a:buClr>
              <a:buSzPts val="2400"/>
              <a:buFont typeface="Arial" panose="020B0604020202020204"/>
              <a:buNone/>
            </a:pPr>
            <a:r>
              <a:rPr lang="en-US" altLang="en-US" sz="1800" b="0" i="0" u="none" strike="noStrike" cap="none">
                <a:solidFill>
                  <a:srgbClr val="000000"/>
                </a:solidFill>
                <a:latin typeface="Arial" panose="020B0604020202020204"/>
                <a:ea typeface="Arial" panose="020B0604020202020204"/>
                <a:cs typeface="Arial" panose="020B0604020202020204"/>
                <a:sym typeface="Arial" panose="020B0604020202020204"/>
              </a:rPr>
              <a:t>Bên cạnh </a:t>
            </a:r>
            <a:r>
              <a:rPr lang="en-US" altLang="en-US" sz="1800" b="0" i="0" u="none" strike="noStrike" cap="none">
                <a:solidFill>
                  <a:srgbClr val="000000"/>
                </a:solidFill>
                <a:latin typeface="Arial" panose="020B0604020202020204"/>
                <a:ea typeface="Arial" panose="020B0604020202020204"/>
                <a:cs typeface="Arial" panose="020B0604020202020204"/>
                <a:sym typeface="Arial" panose="020B0604020202020204"/>
              </a:rPr>
              <a:t>đ</a:t>
            </a:r>
            <a:r>
              <a:rPr lang="en-US" altLang="en-US" sz="1800" b="0" i="0" u="none" strike="noStrike" cap="none">
                <a:solidFill>
                  <a:srgbClr val="000000"/>
                </a:solidFill>
                <a:latin typeface="Arial" panose="020B0604020202020204"/>
                <a:ea typeface="Arial" panose="020B0604020202020204"/>
                <a:cs typeface="Arial" panose="020B0604020202020204"/>
                <a:sym typeface="Arial" panose="020B0604020202020204"/>
              </a:rPr>
              <a:t>ó, nhóm chọn OPAMP OP07C </a:t>
            </a:r>
            <a:r>
              <a:rPr lang="en-US" altLang="en-US" sz="1800" b="0" i="0" u="none" strike="noStrike" cap="none">
                <a:solidFill>
                  <a:srgbClr val="000000"/>
                </a:solidFill>
                <a:latin typeface="Arial" panose="020B0604020202020204"/>
                <a:ea typeface="Arial" panose="020B0604020202020204"/>
                <a:cs typeface="Arial" panose="020B0604020202020204"/>
                <a:sym typeface="Arial" panose="020B0604020202020204"/>
              </a:rPr>
              <a:t>đ</a:t>
            </a:r>
            <a:r>
              <a:rPr lang="en-US" altLang="en-US" sz="1800" b="0" i="0" u="none" strike="noStrike" cap="none">
                <a:solidFill>
                  <a:srgbClr val="000000"/>
                </a:solidFill>
                <a:latin typeface="Arial" panose="020B0604020202020204"/>
                <a:ea typeface="Arial" panose="020B0604020202020204"/>
                <a:cs typeface="Arial" panose="020B0604020202020204"/>
                <a:sym typeface="Arial" panose="020B0604020202020204"/>
              </a:rPr>
              <a:t>ể dùng cho các mạch V-I Con-</a:t>
            </a:r>
            <a:endParaRPr lang="en-US" altLang="en-US" sz="18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just" rtl="0">
              <a:lnSpc>
                <a:spcPct val="100000"/>
              </a:lnSpc>
              <a:spcBef>
                <a:spcPts val="0"/>
              </a:spcBef>
              <a:spcAft>
                <a:spcPts val="0"/>
              </a:spcAft>
              <a:buClr>
                <a:schemeClr val="dk1"/>
              </a:buClr>
              <a:buSzPts val="2400"/>
              <a:buFont typeface="Arial" panose="020B0604020202020204"/>
              <a:buNone/>
            </a:pPr>
            <a:r>
              <a:rPr lang="en-US" altLang="en-US" sz="1800" b="0" i="0" u="none" strike="noStrike" cap="none">
                <a:solidFill>
                  <a:srgbClr val="000000"/>
                </a:solidFill>
                <a:latin typeface="Arial" panose="020B0604020202020204"/>
                <a:ea typeface="Arial" panose="020B0604020202020204"/>
                <a:cs typeface="Arial" panose="020B0604020202020204"/>
                <a:sym typeface="Arial" panose="020B0604020202020204"/>
              </a:rPr>
              <a:t>verter, mạch khuếch </a:t>
            </a:r>
            <a:r>
              <a:rPr lang="en-US" altLang="en-US" sz="1800" b="0" i="0" u="none" strike="noStrike" cap="none">
                <a:solidFill>
                  <a:srgbClr val="000000"/>
                </a:solidFill>
                <a:latin typeface="Arial" panose="020B0604020202020204"/>
                <a:ea typeface="Arial" panose="020B0604020202020204"/>
                <a:cs typeface="Arial" panose="020B0604020202020204"/>
                <a:sym typeface="Arial" panose="020B0604020202020204"/>
              </a:rPr>
              <a:t>đ</a:t>
            </a:r>
            <a:r>
              <a:rPr lang="en-US" altLang="en-US" sz="1800" b="0" i="0" u="none" strike="noStrike" cap="none">
                <a:solidFill>
                  <a:srgbClr val="000000"/>
                </a:solidFill>
                <a:latin typeface="Arial" panose="020B0604020202020204"/>
                <a:ea typeface="Arial" panose="020B0604020202020204"/>
                <a:cs typeface="Arial" panose="020B0604020202020204"/>
                <a:sym typeface="Arial" panose="020B0604020202020204"/>
              </a:rPr>
              <a:t>ại, mạch </a:t>
            </a:r>
            <a:r>
              <a:rPr lang="en-US" altLang="en-US" sz="1800" b="0" i="0" u="none" strike="noStrike" cap="none">
                <a:solidFill>
                  <a:srgbClr val="000000"/>
                </a:solidFill>
                <a:latin typeface="Arial" panose="020B0604020202020204"/>
                <a:ea typeface="Arial" panose="020B0604020202020204"/>
                <a:cs typeface="Arial" panose="020B0604020202020204"/>
                <a:sym typeface="Arial" panose="020B0604020202020204"/>
              </a:rPr>
              <a:t>đ</a:t>
            </a:r>
            <a:r>
              <a:rPr lang="en-US" altLang="en-US" sz="1800" b="0" i="0" u="none" strike="noStrike" cap="none">
                <a:solidFill>
                  <a:srgbClr val="000000"/>
                </a:solidFill>
                <a:latin typeface="Arial" panose="020B0604020202020204"/>
                <a:ea typeface="Arial" panose="020B0604020202020204"/>
                <a:cs typeface="Arial" panose="020B0604020202020204"/>
                <a:sym typeface="Arial" panose="020B0604020202020204"/>
              </a:rPr>
              <a:t>ệm,. . .</a:t>
            </a:r>
            <a:endParaRPr lang="en-US" altLang="en-US" sz="18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4" name="Text Box 3"/>
          <p:cNvSpPr txBox="1"/>
          <p:nvPr/>
        </p:nvSpPr>
        <p:spPr>
          <a:xfrm>
            <a:off x="-256540" y="6433185"/>
            <a:ext cx="9400540" cy="982980"/>
          </a:xfrm>
          <a:prstGeom prst="rect">
            <a:avLst/>
          </a:prstGeom>
          <a:solidFill>
            <a:schemeClr val="bg1"/>
          </a:solidFill>
        </p:spPr>
        <p:txBody>
          <a:bodyPr wrap="square" rtlCol="0">
            <a:noAutofit/>
          </a:bodyPr>
          <a:p>
            <a:endParaRPr lang="en-US">
              <a:solidFill>
                <a:schemeClr val="bg1"/>
              </a:solidFill>
            </a:endParaRPr>
          </a:p>
        </p:txBody>
      </p:sp>
      <p:pic>
        <p:nvPicPr>
          <p:cNvPr id="2" name="Picture 1"/>
          <p:cNvPicPr>
            <a:picLocks noChangeAspect="1"/>
          </p:cNvPicPr>
          <p:nvPr/>
        </p:nvPicPr>
        <p:blipFill>
          <a:blip r:embed="rId1"/>
          <a:stretch>
            <a:fillRect/>
          </a:stretch>
        </p:blipFill>
        <p:spPr>
          <a:xfrm>
            <a:off x="3316605" y="2989580"/>
            <a:ext cx="2802255" cy="280225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85" name="Shape 185"/>
        <p:cNvGrpSpPr/>
        <p:nvPr/>
      </p:nvGrpSpPr>
      <p:grpSpPr>
        <a:xfrm>
          <a:off x="0" y="0"/>
          <a:ext cx="0" cy="0"/>
          <a:chOff x="0" y="0"/>
          <a:chExt cx="0" cy="0"/>
        </a:xfrm>
      </p:grpSpPr>
      <p:sp>
        <p:nvSpPr>
          <p:cNvPr id="186" name="Google Shape;186;p3"/>
          <p:cNvSpPr txBox="1"/>
          <p:nvPr>
            <p:ph type="title"/>
          </p:nvPr>
        </p:nvSpPr>
        <p:spPr>
          <a:xfrm>
            <a:off x="893762" y="288925"/>
            <a:ext cx="6573837" cy="674687"/>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100000"/>
              </a:lnSpc>
              <a:spcBef>
                <a:spcPts val="0"/>
              </a:spcBef>
              <a:spcAft>
                <a:spcPts val="0"/>
              </a:spcAft>
              <a:buClr>
                <a:srgbClr val="3376C7"/>
              </a:buClr>
              <a:buSzPts val="4000"/>
              <a:buFont typeface="Arial" panose="020B0604020202020204"/>
              <a:buNone/>
            </a:pPr>
            <a:r>
              <a:rPr lang="vi-VN" altLang="en-US" sz="4000" b="1" i="0" u="none">
                <a:solidFill>
                  <a:srgbClr val="3376C7"/>
                </a:solidFill>
                <a:latin typeface="Arial" panose="020B0604020202020204"/>
                <a:ea typeface="Arial" panose="020B0604020202020204"/>
                <a:cs typeface="Arial" panose="020B0604020202020204"/>
                <a:sym typeface="Arial" panose="020B0604020202020204"/>
              </a:rPr>
              <a:t>2. Tính toán mô </a:t>
            </a:r>
            <a:r>
              <a:rPr lang="vi-VN" altLang="en-US" sz="4000" b="1" i="0" u="none">
                <a:solidFill>
                  <a:srgbClr val="3376C7"/>
                </a:solidFill>
                <a:latin typeface="Arial" panose="020B0604020202020204"/>
                <a:ea typeface="Arial" panose="020B0604020202020204"/>
                <a:cs typeface="Arial" panose="020B0604020202020204"/>
                <a:sym typeface="Arial" panose="020B0604020202020204"/>
              </a:rPr>
              <a:t>phỏng</a:t>
            </a:r>
            <a:endParaRPr lang="vi-VN" altLang="en-US" sz="4000" b="1" i="0" u="none">
              <a:solidFill>
                <a:srgbClr val="3376C7"/>
              </a:solidFill>
              <a:latin typeface="Arial" panose="020B0604020202020204"/>
              <a:ea typeface="Arial" panose="020B0604020202020204"/>
              <a:cs typeface="Arial" panose="020B0604020202020204"/>
              <a:sym typeface="Arial" panose="020B0604020202020204"/>
            </a:endParaRPr>
          </a:p>
        </p:txBody>
      </p:sp>
      <p:sp>
        <p:nvSpPr>
          <p:cNvPr id="187" name="Google Shape;187;p3"/>
          <p:cNvSpPr txBox="1"/>
          <p:nvPr/>
        </p:nvSpPr>
        <p:spPr>
          <a:xfrm>
            <a:off x="7010400" y="6492875"/>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Arial" panose="020B0604020202020204"/>
              <a:buNone/>
            </a:pPr>
            <a:fld id="{00000000-1234-1234-1234-123412341234}" type="slidenum">
              <a:rPr lang="en-US" sz="1200" b="0" i="0" u="none" strike="noStrike" cap="none">
                <a:solidFill>
                  <a:srgbClr val="898989"/>
                </a:solidFill>
                <a:latin typeface="Arial" panose="020B0604020202020204"/>
                <a:ea typeface="Arial" panose="020B0604020202020204"/>
                <a:cs typeface="Arial" panose="020B0604020202020204"/>
                <a:sym typeface="Arial" panose="020B0604020202020204"/>
              </a:rPr>
            </a:fld>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88" name="Google Shape;188;p3"/>
          <p:cNvSpPr txBox="1"/>
          <p:nvPr/>
        </p:nvSpPr>
        <p:spPr>
          <a:xfrm>
            <a:off x="519430" y="1346835"/>
            <a:ext cx="7848600" cy="67437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2400"/>
              <a:buFont typeface="Arial" panose="020B0604020202020204"/>
              <a:buNone/>
            </a:pPr>
            <a:r>
              <a:rPr lang="vi-VN" altLang="en-US" sz="2000" b="1" i="0" u="none" strike="noStrike" cap="none">
                <a:solidFill>
                  <a:srgbClr val="000000"/>
                </a:solidFill>
                <a:latin typeface="Arial" panose="020B0604020202020204"/>
                <a:ea typeface="Arial" panose="020B0604020202020204"/>
                <a:cs typeface="Arial" panose="020B0604020202020204"/>
                <a:sym typeface="Arial" panose="020B0604020202020204"/>
              </a:rPr>
              <a:t>Mô phỏng </a:t>
            </a:r>
            <a:r>
              <a:rPr lang="vi-VN" altLang="en-US" sz="2000" b="1" i="0" u="none" strike="noStrike" cap="none">
                <a:solidFill>
                  <a:srgbClr val="000000"/>
                </a:solidFill>
                <a:latin typeface="Arial" panose="020B0604020202020204"/>
                <a:ea typeface="Arial" panose="020B0604020202020204"/>
                <a:cs typeface="Arial" panose="020B0604020202020204"/>
                <a:sym typeface="Arial" panose="020B0604020202020204"/>
              </a:rPr>
              <a:t>Loadcell </a:t>
            </a:r>
            <a:endParaRPr lang="vi-VN" altLang="en-US" sz="2000" b="1"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chemeClr val="dk1"/>
              </a:buClr>
              <a:buSzPts val="2400"/>
              <a:buFont typeface="Arial" panose="020B0604020202020204"/>
              <a:buNone/>
            </a:pPr>
            <a:endParaRPr lang="en-US" altLang="en-US" sz="18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4" name="Text Box 3"/>
          <p:cNvSpPr txBox="1"/>
          <p:nvPr/>
        </p:nvSpPr>
        <p:spPr>
          <a:xfrm>
            <a:off x="-256540" y="6433185"/>
            <a:ext cx="9400540" cy="982980"/>
          </a:xfrm>
          <a:prstGeom prst="rect">
            <a:avLst/>
          </a:prstGeom>
          <a:solidFill>
            <a:schemeClr val="bg1"/>
          </a:solidFill>
        </p:spPr>
        <p:txBody>
          <a:bodyPr wrap="square" rtlCol="0">
            <a:noAutofit/>
          </a:bodyPr>
          <a:p>
            <a:endParaRPr lang="en-US">
              <a:solidFill>
                <a:schemeClr val="bg1"/>
              </a:solidFill>
            </a:endParaRPr>
          </a:p>
        </p:txBody>
      </p:sp>
      <p:pic>
        <p:nvPicPr>
          <p:cNvPr id="5" name="Picture 4"/>
          <p:cNvPicPr>
            <a:picLocks noChangeAspect="1"/>
          </p:cNvPicPr>
          <p:nvPr/>
        </p:nvPicPr>
        <p:blipFill>
          <a:blip r:embed="rId1"/>
          <a:stretch>
            <a:fillRect/>
          </a:stretch>
        </p:blipFill>
        <p:spPr>
          <a:xfrm>
            <a:off x="1109980" y="2536825"/>
            <a:ext cx="2853690" cy="3643630"/>
          </a:xfrm>
          <a:prstGeom prst="rect">
            <a:avLst/>
          </a:prstGeom>
        </p:spPr>
      </p:pic>
      <p:pic>
        <p:nvPicPr>
          <p:cNvPr id="6" name="Picture 5"/>
          <p:cNvPicPr>
            <a:picLocks noChangeAspect="1"/>
          </p:cNvPicPr>
          <p:nvPr/>
        </p:nvPicPr>
        <p:blipFill>
          <a:blip r:embed="rId2"/>
          <a:stretch>
            <a:fillRect/>
          </a:stretch>
        </p:blipFill>
        <p:spPr>
          <a:xfrm>
            <a:off x="4643755" y="2536825"/>
            <a:ext cx="2823845" cy="3667760"/>
          </a:xfrm>
          <a:prstGeom prst="rect">
            <a:avLst/>
          </a:prstGeom>
        </p:spPr>
      </p:pic>
    </p:spTree>
  </p:cSld>
  <p:clrMapOvr>
    <a:masterClrMapping/>
  </p:clrMapOvr>
</p:sld>
</file>

<file path=ppt/tags/tag1.xml><?xml version="1.0" encoding="utf-8"?>
<p:tagLst xmlns:p="http://schemas.openxmlformats.org/presentationml/2006/main">
  <p:tag name="TABLE_ENDDRAG_ORIGIN_RECT" val="503*210"/>
  <p:tag name="TABLE_ENDDRAG_RECT" val="108*182*503*210"/>
</p:tagLst>
</file>

<file path=ppt/theme/theme1.xml><?xml version="1.0" encoding="utf-8"?>
<a:theme xmlns:a="http://schemas.openxmlformats.org/drawingml/2006/main" name="2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Hoang Trang'course format">
  <a:themeElements>
    <a:clrScheme name="Default Design 1">
      <a:dk1>
        <a:srgbClr val="000000"/>
      </a:dk1>
      <a:lt1>
        <a:srgbClr val="CAD4CF"/>
      </a:lt1>
      <a:dk2>
        <a:srgbClr val="425462"/>
      </a:dk2>
      <a:lt2>
        <a:srgbClr val="768A7B"/>
      </a:lt2>
      <a:accent1>
        <a:srgbClr val="DE608D"/>
      </a:accent1>
      <a:accent2>
        <a:srgbClr val="35ADE3"/>
      </a:accent2>
      <a:accent3>
        <a:srgbClr val="E1E6E4"/>
      </a:accent3>
      <a:accent4>
        <a:srgbClr val="000000"/>
      </a:accent4>
      <a:accent5>
        <a:srgbClr val="ECB6C5"/>
      </a:accent5>
      <a:accent6>
        <a:srgbClr val="2F9CCE"/>
      </a:accent6>
      <a:hlink>
        <a:srgbClr val="F6AE44"/>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2_Hoang Trang'course format">
  <a:themeElements>
    <a:clrScheme name="Default Design 1">
      <a:dk1>
        <a:srgbClr val="000000"/>
      </a:dk1>
      <a:lt1>
        <a:srgbClr val="CAD4CF"/>
      </a:lt1>
      <a:dk2>
        <a:srgbClr val="425462"/>
      </a:dk2>
      <a:lt2>
        <a:srgbClr val="768A7B"/>
      </a:lt2>
      <a:accent1>
        <a:srgbClr val="DE608D"/>
      </a:accent1>
      <a:accent2>
        <a:srgbClr val="35ADE3"/>
      </a:accent2>
      <a:accent3>
        <a:srgbClr val="E1E6E4"/>
      </a:accent3>
      <a:accent4>
        <a:srgbClr val="000000"/>
      </a:accent4>
      <a:accent5>
        <a:srgbClr val="ECB6C5"/>
      </a:accent5>
      <a:accent6>
        <a:srgbClr val="2F9CCE"/>
      </a:accent6>
      <a:hlink>
        <a:srgbClr val="F6AE44"/>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3_Hoang Trang'course format">
  <a:themeElements>
    <a:clrScheme name="Default Design 1">
      <a:dk1>
        <a:srgbClr val="000000"/>
      </a:dk1>
      <a:lt1>
        <a:srgbClr val="CAD4CF"/>
      </a:lt1>
      <a:dk2>
        <a:srgbClr val="425462"/>
      </a:dk2>
      <a:lt2>
        <a:srgbClr val="768A7B"/>
      </a:lt2>
      <a:accent1>
        <a:srgbClr val="DE608D"/>
      </a:accent1>
      <a:accent2>
        <a:srgbClr val="35ADE3"/>
      </a:accent2>
      <a:accent3>
        <a:srgbClr val="E1E6E4"/>
      </a:accent3>
      <a:accent4>
        <a:srgbClr val="000000"/>
      </a:accent4>
      <a:accent5>
        <a:srgbClr val="ECB6C5"/>
      </a:accent5>
      <a:accent6>
        <a:srgbClr val="2F9CCE"/>
      </a:accent6>
      <a:hlink>
        <a:srgbClr val="F6AE44"/>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4_Hoang Trang'course format">
  <a:themeElements>
    <a:clrScheme name="Default Design 1">
      <a:dk1>
        <a:srgbClr val="000000"/>
      </a:dk1>
      <a:lt1>
        <a:srgbClr val="CAD4CF"/>
      </a:lt1>
      <a:dk2>
        <a:srgbClr val="425462"/>
      </a:dk2>
      <a:lt2>
        <a:srgbClr val="768A7B"/>
      </a:lt2>
      <a:accent1>
        <a:srgbClr val="DE608D"/>
      </a:accent1>
      <a:accent2>
        <a:srgbClr val="35ADE3"/>
      </a:accent2>
      <a:accent3>
        <a:srgbClr val="E1E6E4"/>
      </a:accent3>
      <a:accent4>
        <a:srgbClr val="000000"/>
      </a:accent4>
      <a:accent5>
        <a:srgbClr val="ECB6C5"/>
      </a:accent5>
      <a:accent6>
        <a:srgbClr val="2F9CCE"/>
      </a:accent6>
      <a:hlink>
        <a:srgbClr val="F6AE44"/>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9249</Words>
  <Application>WPS Presentation</Application>
  <PresentationFormat/>
  <Paragraphs>417</Paragraphs>
  <Slides>47</Slides>
  <Notes>0</Notes>
  <HiddenSlides>0</HiddenSlides>
  <MMClips>0</MMClips>
  <ScaleCrop>false</ScaleCrop>
  <HeadingPairs>
    <vt:vector size="6" baseType="variant">
      <vt:variant>
        <vt:lpstr>已用的字体</vt:lpstr>
      </vt:variant>
      <vt:variant>
        <vt:i4>7</vt:i4>
      </vt:variant>
      <vt:variant>
        <vt:lpstr>主题</vt:lpstr>
      </vt:variant>
      <vt:variant>
        <vt:i4>7</vt:i4>
      </vt:variant>
      <vt:variant>
        <vt:lpstr>幻灯片标题</vt:lpstr>
      </vt:variant>
      <vt:variant>
        <vt:i4>47</vt:i4>
      </vt:variant>
    </vt:vector>
  </HeadingPairs>
  <TitlesOfParts>
    <vt:vector size="61" baseType="lpstr">
      <vt:lpstr>Arial</vt:lpstr>
      <vt:lpstr>SimSun</vt:lpstr>
      <vt:lpstr>Wingdings</vt:lpstr>
      <vt:lpstr>Arial</vt:lpstr>
      <vt:lpstr>Calibri</vt:lpstr>
      <vt:lpstr>Microsoft YaHei</vt:lpstr>
      <vt:lpstr>Arial Unicode MS</vt:lpstr>
      <vt:lpstr>2_Office Theme</vt:lpstr>
      <vt:lpstr>1_Office Theme</vt:lpstr>
      <vt:lpstr>1_Hoang Trang'course format</vt:lpstr>
      <vt:lpstr>Office Theme</vt:lpstr>
      <vt:lpstr>2_Hoang Trang'course format</vt:lpstr>
      <vt:lpstr>3_Hoang Trang'course format</vt:lpstr>
      <vt:lpstr>4_Hoang Trang'course format</vt:lpstr>
      <vt:lpstr>PowerPoint 演示文稿</vt:lpstr>
      <vt:lpstr>Nhóm 17</vt:lpstr>
      <vt:lpstr>Nội dung</vt:lpstr>
      <vt:lpstr>1. Tổng quan lý thuyết</vt:lpstr>
      <vt:lpstr>1. Tổng quan lý thuyết</vt:lpstr>
      <vt:lpstr>1. Tổng quan lý thuyết</vt:lpstr>
      <vt:lpstr>1. Tổng quan lý thuyết</vt:lpstr>
      <vt:lpstr>1. Tổng quan lý thuyết</vt:lpstr>
      <vt:lpstr>2. Tính toán mô phỏng</vt:lpstr>
      <vt:lpstr>2. Tính toán mô phỏng</vt:lpstr>
      <vt:lpstr>2. Tính toán mô phỏng</vt:lpstr>
      <vt:lpstr>2. Tính toán mô phỏng</vt:lpstr>
      <vt:lpstr>2. Tính toán mô phỏng</vt:lpstr>
      <vt:lpstr>2. Tính toán mô phỏng</vt:lpstr>
      <vt:lpstr>2. Tính toán mô phỏng</vt:lpstr>
      <vt:lpstr>2. Tính toán mô phỏng</vt:lpstr>
      <vt:lpstr>2. Tính toán mô phỏng</vt:lpstr>
      <vt:lpstr>2. Tính toán mô phỏng</vt:lpstr>
      <vt:lpstr>2. Tính toán mô phỏng</vt:lpstr>
      <vt:lpstr>2. Tính toán mô phỏng</vt:lpstr>
      <vt:lpstr>2. Tính toán mô phỏng</vt:lpstr>
      <vt:lpstr>2. Tính toán mô phỏng</vt:lpstr>
      <vt:lpstr>2. Tính toán mô phỏng</vt:lpstr>
      <vt:lpstr>2. Tính toán mô phỏng</vt:lpstr>
      <vt:lpstr>3. Thiết kế phần cứng</vt:lpstr>
      <vt:lpstr>3. Thiết kế phần cứng</vt:lpstr>
      <vt:lpstr>3. Thiết kế phần cứng</vt:lpstr>
      <vt:lpstr>3. Thiết kế phần cứng</vt:lpstr>
      <vt:lpstr>3. Thiết kế phần cứng</vt:lpstr>
      <vt:lpstr>3. Thiết kế phần cứng</vt:lpstr>
      <vt:lpstr>3. Thiết kế phần cứng</vt:lpstr>
      <vt:lpstr>4. Kết quả thực hiện</vt:lpstr>
      <vt:lpstr>4. Kết quả thực hiện</vt:lpstr>
      <vt:lpstr>4. Kết quả thực hiện</vt:lpstr>
      <vt:lpstr>4. Kết quả thực hiện</vt:lpstr>
      <vt:lpstr>4. Kết quả thực hiện</vt:lpstr>
      <vt:lpstr>4. Kết quả thực hiện</vt:lpstr>
      <vt:lpstr>4. Kết quả thực hiện</vt:lpstr>
      <vt:lpstr>4. Kết quả thực hiện</vt:lpstr>
      <vt:lpstr>4. Kết quả thực hiện</vt:lpstr>
      <vt:lpstr>5. Kết luận và hướng phát triển </vt:lpstr>
      <vt:lpstr>5. Kết luận và hướng phát triển </vt:lpstr>
      <vt:lpstr>5. Kết luận và hướng phát triển </vt:lpstr>
      <vt:lpstr>5. Kết luận và hướng phát triển </vt:lpstr>
      <vt:lpstr>5. Kết luận và hướng phát triển </vt:lpstr>
      <vt:lpstr>5. Kết luận và hướng phát triển </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HOANG Trang</dc:creator>
  <cp:lastModifiedBy>Thanh Duy Nguyễn</cp:lastModifiedBy>
  <cp:revision>37</cp:revision>
  <dcterms:created xsi:type="dcterms:W3CDTF">2025-12-31T07:54:00Z</dcterms:created>
  <dcterms:modified xsi:type="dcterms:W3CDTF">2026-01-04T13:23:09Z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169B06E1FB8E434D8992DB3024229A92_13</vt:lpwstr>
  </property>
  <property fmtid="{D5CDD505-2E9C-101B-9397-08002B2CF9AE}" pid="3" name="KSOProductBuildVer">
    <vt:lpwstr>1033-12.2.0.23196</vt:lpwstr>
  </property>
</Properties>
</file>